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4" r:id="rId17"/>
    <p:sldId id="272" r:id="rId18"/>
    <p:sldId id="273" r:id="rId19"/>
    <p:sldId id="275" r:id="rId20"/>
    <p:sldId id="276" r:id="rId21"/>
    <p:sldId id="25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5620"/>
    <p:restoredTop sz="94660"/>
  </p:normalViewPr>
  <p:slideViewPr>
    <p:cSldViewPr snapToGrid="0">
      <p:cViewPr varScale="1">
        <p:scale>
          <a:sx n="115" d="100"/>
          <a:sy n="115" d="100"/>
        </p:scale>
        <p:origin x="2412" y="108"/>
      </p:cViewPr>
      <p:guideLst/>
    </p:cSldViewPr>
  </p:slideViewPr>
  <p:outlineViewPr>
    <p:cViewPr>
      <p:scale>
        <a:sx n="33" d="100"/>
        <a:sy n="33" d="100"/>
      </p:scale>
      <p:origin x="0" y="0"/>
    </p:cViewPr>
  </p:outlin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ounded Rectangle 15"/>
          <p:cNvSpPr/>
          <p:nvPr/>
        </p:nvSpPr>
        <p:spPr>
          <a:xfrm>
            <a:off x="228600" y="228600"/>
            <a:ext cx="8695944" cy="6035040"/>
          </a:xfrm>
          <a:custGeom>
            <a:avLst>
              <a:gd name="f0" fmla="val 27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grpSp>
        <p:nvGrpSpPr>
          <p:cNvPr id="3" name="Group 9"/>
          <p:cNvGrpSpPr/>
          <p:nvPr/>
        </p:nvGrpSpPr>
        <p:grpSpPr>
          <a:xfrm>
            <a:off x="211665" y="5353967"/>
            <a:ext cx="8723376" cy="1331576"/>
            <a:chOff x="211665" y="5353967"/>
            <a:chExt cx="8723376" cy="1331576"/>
          </a:xfrm>
        </p:grpSpPr>
        <p:sp>
          <p:nvSpPr>
            <p:cNvPr id="4" name="Freeform 14"/>
            <p:cNvSpPr/>
            <p:nvPr/>
          </p:nvSpPr>
          <p:spPr>
            <a:xfrm>
              <a:off x="6054919" y="5499183"/>
              <a:ext cx="2880122" cy="714941"/>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5" name="Freeform 18"/>
            <p:cNvSpPr/>
            <p:nvPr/>
          </p:nvSpPr>
          <p:spPr>
            <a:xfrm>
              <a:off x="2622407" y="5370719"/>
              <a:ext cx="5551624" cy="851224"/>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6" name="Freeform 22"/>
            <p:cNvSpPr/>
            <p:nvPr/>
          </p:nvSpPr>
          <p:spPr>
            <a:xfrm>
              <a:off x="2832079" y="5383008"/>
              <a:ext cx="5474997" cy="775264"/>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7" name="Freeform 26"/>
            <p:cNvSpPr/>
            <p:nvPr/>
          </p:nvSpPr>
          <p:spPr>
            <a:xfrm>
              <a:off x="5616409" y="5369603"/>
              <a:ext cx="3312240" cy="652387"/>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Freeform 10"/>
            <p:cNvSpPr/>
            <p:nvPr/>
          </p:nvSpPr>
          <p:spPr>
            <a:xfrm>
              <a:off x="211665" y="5353967"/>
              <a:ext cx="8723376" cy="1331576"/>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9" name="Title 1"/>
          <p:cNvSpPr txBox="1">
            <a:spLocks noGrp="1"/>
          </p:cNvSpPr>
          <p:nvPr>
            <p:ph type="ctrTitle"/>
          </p:nvPr>
        </p:nvSpPr>
        <p:spPr>
          <a:xfrm>
            <a:off x="685800" y="1600200"/>
            <a:ext cx="7772400" cy="1780108"/>
          </a:xfrm>
        </p:spPr>
        <p:txBody>
          <a:bodyPr anchor="b"/>
          <a:lstStyle>
            <a:lvl1pPr>
              <a:defRPr/>
            </a:lvl1pPr>
          </a:lstStyle>
          <a:p>
            <a:pPr lvl="0"/>
            <a:r>
              <a:rPr lang="en-US"/>
              <a:t>Click to edit Master title style</a:t>
            </a:r>
          </a:p>
        </p:txBody>
      </p:sp>
      <p:sp>
        <p:nvSpPr>
          <p:cNvPr id="10" name="Subtitle 2"/>
          <p:cNvSpPr txBox="1">
            <a:spLocks noGrp="1"/>
          </p:cNvSpPr>
          <p:nvPr>
            <p:ph type="subTitle" idx="1"/>
          </p:nvPr>
        </p:nvSpPr>
        <p:spPr>
          <a:xfrm>
            <a:off x="1371600" y="3556001"/>
            <a:ext cx="6400800" cy="1473198"/>
          </a:xfrm>
        </p:spPr>
        <p:txBody>
          <a:bodyPr anchorCtr="1"/>
          <a:lstStyle>
            <a:lvl1pPr marL="0" indent="0" algn="ctr">
              <a:spcBef>
                <a:spcPts val="500"/>
              </a:spcBef>
              <a:buNone/>
              <a:defRPr sz="2000">
                <a:solidFill>
                  <a:srgbClr val="FFFFFF"/>
                </a:solidFill>
              </a:defRPr>
            </a:lvl1pPr>
          </a:lstStyle>
          <a:p>
            <a:pPr lvl="0"/>
            <a:r>
              <a:rPr lang="en-US"/>
              <a:t>Click to edit Master subtitle style</a:t>
            </a:r>
          </a:p>
        </p:txBody>
      </p:sp>
      <p:sp>
        <p:nvSpPr>
          <p:cNvPr id="11" name="Date Placeholder 3"/>
          <p:cNvSpPr txBox="1">
            <a:spLocks noGrp="1"/>
          </p:cNvSpPr>
          <p:nvPr>
            <p:ph type="dt" sz="half" idx="7"/>
          </p:nvPr>
        </p:nvSpPr>
        <p:spPr/>
        <p:txBody>
          <a:bodyPr/>
          <a:lstStyle>
            <a:lvl1pPr>
              <a:defRPr/>
            </a:lvl1pPr>
          </a:lstStyle>
          <a:p>
            <a:pPr lvl="0"/>
            <a:fld id="{2DC48B15-4D94-41D1-ABAC-61D0562B8AA5}" type="datetime1">
              <a:rPr lang="en-CA"/>
              <a:pPr lvl="0"/>
              <a:t>2017-09-13</a:t>
            </a:fld>
            <a:endParaRPr lang="en-CA"/>
          </a:p>
        </p:txBody>
      </p:sp>
      <p:sp>
        <p:nvSpPr>
          <p:cNvPr id="12" name="Footer Placeholder 4"/>
          <p:cNvSpPr txBox="1">
            <a:spLocks noGrp="1"/>
          </p:cNvSpPr>
          <p:nvPr>
            <p:ph type="ftr" sz="quarter" idx="9"/>
          </p:nvPr>
        </p:nvSpPr>
        <p:spPr/>
        <p:txBody>
          <a:bodyPr/>
          <a:lstStyle>
            <a:lvl1pPr>
              <a:defRPr/>
            </a:lvl1pPr>
          </a:lstStyle>
          <a:p>
            <a:pPr lvl="0"/>
            <a:endParaRPr lang="en-CA"/>
          </a:p>
        </p:txBody>
      </p:sp>
      <p:sp>
        <p:nvSpPr>
          <p:cNvPr id="13" name="Slide Number Placeholder 5"/>
          <p:cNvSpPr txBox="1">
            <a:spLocks noGrp="1"/>
          </p:cNvSpPr>
          <p:nvPr>
            <p:ph type="sldNum" sz="quarter" idx="8"/>
          </p:nvPr>
        </p:nvSpPr>
        <p:spPr/>
        <p:txBody>
          <a:bodyPr/>
          <a:lstStyle>
            <a:lvl1pPr>
              <a:defRPr/>
            </a:lvl1pPr>
          </a:lstStyle>
          <a:p>
            <a:pPr lvl="0"/>
            <a:fld id="{E71E1594-A5EF-46DF-A808-9420FAD783C3}" type="slidenum">
              <a:t>‹#›</a:t>
            </a:fld>
            <a:endParaRPr lang="en-CA"/>
          </a:p>
        </p:txBody>
      </p:sp>
    </p:spTree>
    <p:extLst>
      <p:ext uri="{BB962C8B-B14F-4D97-AF65-F5344CB8AC3E}">
        <p14:creationId xmlns:p14="http://schemas.microsoft.com/office/powerpoint/2010/main" val="3521746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txBox="1">
            <a:spLocks noGrp="1"/>
          </p:cNvSpPr>
          <p:nvPr>
            <p:ph type="dt" sz="half" idx="7"/>
          </p:nvPr>
        </p:nvSpPr>
        <p:spPr/>
        <p:txBody>
          <a:bodyPr/>
          <a:lstStyle>
            <a:lvl1pPr>
              <a:defRPr/>
            </a:lvl1pPr>
          </a:lstStyle>
          <a:p>
            <a:pPr lvl="0"/>
            <a:fld id="{A6570496-D3DF-45B0-9586-32119E345291}" type="datetime1">
              <a:rPr lang="en-CA"/>
              <a:pPr lvl="0"/>
              <a:t>2017-09-13</a:t>
            </a:fld>
            <a:endParaRPr lang="en-CA"/>
          </a:p>
        </p:txBody>
      </p:sp>
      <p:sp>
        <p:nvSpPr>
          <p:cNvPr id="4" name="Footer Placeholder 4"/>
          <p:cNvSpPr txBox="1">
            <a:spLocks noGrp="1"/>
          </p:cNvSpPr>
          <p:nvPr>
            <p:ph type="ftr" sz="quarter" idx="9"/>
          </p:nvPr>
        </p:nvSpPr>
        <p:spPr/>
        <p:txBody>
          <a:bodyPr/>
          <a:lstStyle>
            <a:lvl1pPr>
              <a:defRPr/>
            </a:lvl1pPr>
          </a:lstStyle>
          <a:p>
            <a:pPr lvl="0"/>
            <a:endParaRPr lang="en-CA"/>
          </a:p>
        </p:txBody>
      </p:sp>
      <p:sp>
        <p:nvSpPr>
          <p:cNvPr id="5" name="Slide Number Placeholder 5"/>
          <p:cNvSpPr txBox="1">
            <a:spLocks noGrp="1"/>
          </p:cNvSpPr>
          <p:nvPr>
            <p:ph type="sldNum" sz="quarter" idx="8"/>
          </p:nvPr>
        </p:nvSpPr>
        <p:spPr/>
        <p:txBody>
          <a:bodyPr/>
          <a:lstStyle>
            <a:lvl1pPr>
              <a:defRPr/>
            </a:lvl1pPr>
          </a:lstStyle>
          <a:p>
            <a:pPr lvl="0"/>
            <a:fld id="{12839F82-D1A9-494E-B727-1B252232907C}" type="slidenum">
              <a:t>‹#›</a:t>
            </a:fld>
            <a:endParaRPr lang="en-CA"/>
          </a:p>
        </p:txBody>
      </p:sp>
      <p:sp>
        <p:nvSpPr>
          <p:cNvPr id="6" name="Title 6"/>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136399947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Rounded Rectangle 13"/>
          <p:cNvSpPr/>
          <p:nvPr/>
        </p:nvSpPr>
        <p:spPr>
          <a:xfrm>
            <a:off x="228600" y="228600"/>
            <a:ext cx="8695944" cy="4736592"/>
          </a:xfrm>
          <a:custGeom>
            <a:avLst>
              <a:gd name="f0" fmla="val 27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sp>
        <p:nvSpPr>
          <p:cNvPr id="3" name="Freeform 14"/>
          <p:cNvSpPr/>
          <p:nvPr/>
        </p:nvSpPr>
        <p:spPr>
          <a:xfrm>
            <a:off x="6047439" y="4203588"/>
            <a:ext cx="2876428" cy="714027"/>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4" name="Freeform 18"/>
          <p:cNvSpPr/>
          <p:nvPr/>
        </p:nvSpPr>
        <p:spPr>
          <a:xfrm>
            <a:off x="2619317" y="4075288"/>
            <a:ext cx="5544519" cy="850135"/>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5" name="Freeform 22"/>
          <p:cNvSpPr/>
          <p:nvPr/>
        </p:nvSpPr>
        <p:spPr>
          <a:xfrm>
            <a:off x="2828723" y="4087560"/>
            <a:ext cx="5467983" cy="774268"/>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6" name="Freeform 26"/>
          <p:cNvSpPr/>
          <p:nvPr/>
        </p:nvSpPr>
        <p:spPr>
          <a:xfrm>
            <a:off x="5609487" y="4074173"/>
            <a:ext cx="3307997" cy="65154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7" name="Freeform 10"/>
          <p:cNvSpPr/>
          <p:nvPr/>
        </p:nvSpPr>
        <p:spPr>
          <a:xfrm>
            <a:off x="211665" y="4058555"/>
            <a:ext cx="8723376" cy="1329875"/>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Title 1"/>
          <p:cNvSpPr txBox="1">
            <a:spLocks noGrp="1"/>
          </p:cNvSpPr>
          <p:nvPr>
            <p:ph type="title"/>
          </p:nvPr>
        </p:nvSpPr>
        <p:spPr>
          <a:xfrm>
            <a:off x="690033" y="2463558"/>
            <a:ext cx="7772400" cy="1524003"/>
          </a:xfrm>
        </p:spPr>
        <p:txBody>
          <a:bodyPr anchor="t"/>
          <a:lstStyle>
            <a:lvl1pPr>
              <a:defRPr/>
            </a:lvl1pPr>
          </a:lstStyle>
          <a:p>
            <a:pPr lvl="0"/>
            <a:r>
              <a:rPr lang="en-US"/>
              <a:t>Click to edit Master title style</a:t>
            </a:r>
          </a:p>
        </p:txBody>
      </p:sp>
      <p:sp>
        <p:nvSpPr>
          <p:cNvPr id="9" name="Text Placeholder 2"/>
          <p:cNvSpPr txBox="1">
            <a:spLocks noGrp="1"/>
          </p:cNvSpPr>
          <p:nvPr>
            <p:ph type="body" idx="1"/>
          </p:nvPr>
        </p:nvSpPr>
        <p:spPr>
          <a:xfrm>
            <a:off x="1367366" y="1437445"/>
            <a:ext cx="6417734" cy="939802"/>
          </a:xfrm>
        </p:spPr>
        <p:txBody>
          <a:bodyPr anchor="b" anchorCtr="1"/>
          <a:lstStyle>
            <a:lvl1pPr marL="0" indent="0" algn="ctr">
              <a:spcBef>
                <a:spcPts val="500"/>
              </a:spcBef>
              <a:buNone/>
              <a:defRPr sz="2000">
                <a:solidFill>
                  <a:srgbClr val="FFFFFF"/>
                </a:solidFill>
              </a:defRPr>
            </a:lvl1pPr>
          </a:lstStyle>
          <a:p>
            <a:pPr lvl="0"/>
            <a:r>
              <a:rPr lang="en-US"/>
              <a:t>Click to edit Master text styles</a:t>
            </a:r>
          </a:p>
        </p:txBody>
      </p:sp>
      <p:sp>
        <p:nvSpPr>
          <p:cNvPr id="10" name="Date Placeholder 3"/>
          <p:cNvSpPr txBox="1">
            <a:spLocks noGrp="1"/>
          </p:cNvSpPr>
          <p:nvPr>
            <p:ph type="dt" sz="half" idx="7"/>
          </p:nvPr>
        </p:nvSpPr>
        <p:spPr/>
        <p:txBody>
          <a:bodyPr/>
          <a:lstStyle>
            <a:lvl1pPr>
              <a:defRPr/>
            </a:lvl1pPr>
          </a:lstStyle>
          <a:p>
            <a:pPr lvl="0"/>
            <a:fld id="{006ACB68-FF78-44D3-97C0-D978EED48B02}" type="datetime1">
              <a:rPr lang="en-CA"/>
              <a:pPr lvl="0"/>
              <a:t>2017-09-13</a:t>
            </a:fld>
            <a:endParaRPr lang="en-CA"/>
          </a:p>
        </p:txBody>
      </p:sp>
      <p:sp>
        <p:nvSpPr>
          <p:cNvPr id="11" name="Footer Placeholder 4"/>
          <p:cNvSpPr txBox="1">
            <a:spLocks noGrp="1"/>
          </p:cNvSpPr>
          <p:nvPr>
            <p:ph type="ftr" sz="quarter" idx="9"/>
          </p:nvPr>
        </p:nvSpPr>
        <p:spPr/>
        <p:txBody>
          <a:bodyPr/>
          <a:lstStyle>
            <a:lvl1pPr>
              <a:defRPr/>
            </a:lvl1pPr>
          </a:lstStyle>
          <a:p>
            <a:pPr lvl="0"/>
            <a:endParaRPr lang="en-CA"/>
          </a:p>
        </p:txBody>
      </p:sp>
      <p:sp>
        <p:nvSpPr>
          <p:cNvPr id="12" name="Slide Number Placeholder 5"/>
          <p:cNvSpPr txBox="1">
            <a:spLocks noGrp="1"/>
          </p:cNvSpPr>
          <p:nvPr>
            <p:ph type="sldNum" sz="quarter" idx="8"/>
          </p:nvPr>
        </p:nvSpPr>
        <p:spPr/>
        <p:txBody>
          <a:bodyPr/>
          <a:lstStyle>
            <a:lvl1pPr>
              <a:defRPr/>
            </a:lvl1pPr>
          </a:lstStyle>
          <a:p>
            <a:pPr lvl="0"/>
            <a:fld id="{225FA1B4-B6F4-4E55-8674-B988011F7244}" type="slidenum">
              <a:t>‹#›</a:t>
            </a:fld>
            <a:endParaRPr lang="en-CA"/>
          </a:p>
        </p:txBody>
      </p:sp>
    </p:spTree>
    <p:extLst>
      <p:ext uri="{BB962C8B-B14F-4D97-AF65-F5344CB8AC3E}">
        <p14:creationId xmlns:p14="http://schemas.microsoft.com/office/powerpoint/2010/main" val="3441648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4"/>
          <p:cNvSpPr txBox="1">
            <a:spLocks noGrp="1"/>
          </p:cNvSpPr>
          <p:nvPr>
            <p:ph type="dt" sz="half" idx="7"/>
          </p:nvPr>
        </p:nvSpPr>
        <p:spPr/>
        <p:txBody>
          <a:bodyPr/>
          <a:lstStyle>
            <a:lvl1pPr>
              <a:defRPr/>
            </a:lvl1pPr>
          </a:lstStyle>
          <a:p>
            <a:pPr lvl="0"/>
            <a:fld id="{FC56F1DB-827A-4CF3-A8B5-8AF07E56D02F}" type="datetime1">
              <a:rPr lang="en-CA"/>
              <a:pPr lvl="0"/>
              <a:t>2017-09-13</a:t>
            </a:fld>
            <a:endParaRPr lang="en-CA"/>
          </a:p>
        </p:txBody>
      </p:sp>
      <p:sp>
        <p:nvSpPr>
          <p:cNvPr id="4" name="Footer Placeholder 5"/>
          <p:cNvSpPr txBox="1">
            <a:spLocks noGrp="1"/>
          </p:cNvSpPr>
          <p:nvPr>
            <p:ph type="ftr" sz="quarter" idx="9"/>
          </p:nvPr>
        </p:nvSpPr>
        <p:spPr/>
        <p:txBody>
          <a:bodyPr/>
          <a:lstStyle>
            <a:lvl1pPr>
              <a:defRPr/>
            </a:lvl1pPr>
          </a:lstStyle>
          <a:p>
            <a:pPr lvl="0"/>
            <a:endParaRPr lang="en-CA"/>
          </a:p>
        </p:txBody>
      </p:sp>
      <p:sp>
        <p:nvSpPr>
          <p:cNvPr id="5" name="Slide Number Placeholder 6"/>
          <p:cNvSpPr txBox="1">
            <a:spLocks noGrp="1"/>
          </p:cNvSpPr>
          <p:nvPr>
            <p:ph type="sldNum" sz="quarter" idx="8"/>
          </p:nvPr>
        </p:nvSpPr>
        <p:spPr/>
        <p:txBody>
          <a:bodyPr/>
          <a:lstStyle>
            <a:lvl1pPr>
              <a:defRPr/>
            </a:lvl1pPr>
          </a:lstStyle>
          <a:p>
            <a:pPr lvl="0"/>
            <a:fld id="{B35BD715-7DF3-4879-A80F-E8C7CC3E614D}" type="slidenum">
              <a:t>‹#›</a:t>
            </a:fld>
            <a:endParaRPr lang="en-CA"/>
          </a:p>
        </p:txBody>
      </p:sp>
      <p:sp>
        <p:nvSpPr>
          <p:cNvPr id="6" name="Content Placeholder 8"/>
          <p:cNvSpPr txBox="1">
            <a:spLocks noGrp="1"/>
          </p:cNvSpPr>
          <p:nvPr>
            <p:ph idx="1"/>
          </p:nvPr>
        </p:nvSpPr>
        <p:spPr>
          <a:xfrm>
            <a:off x="676656" y="2679191"/>
            <a:ext cx="3822191" cy="34472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0"/>
          <p:cNvSpPr txBox="1">
            <a:spLocks noGrp="1"/>
          </p:cNvSpPr>
          <p:nvPr>
            <p:ph idx="2"/>
          </p:nvPr>
        </p:nvSpPr>
        <p:spPr>
          <a:xfrm>
            <a:off x="4645152" y="2679191"/>
            <a:ext cx="3822191" cy="34472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9011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676656" y="2678113"/>
            <a:ext cx="3822191" cy="639759"/>
          </a:xfrm>
        </p:spPr>
        <p:txBody>
          <a:bodyPr anchor="ctr" anchorCtr="1"/>
          <a:lstStyle>
            <a:lvl1pPr marL="0" indent="0" algn="ctr">
              <a:buNone/>
              <a:defRPr/>
            </a:lvl1pPr>
          </a:lstStyle>
          <a:p>
            <a:pPr lvl="0"/>
            <a:r>
              <a:rPr lang="en-US"/>
              <a:t>Click to edit Master text styles</a:t>
            </a:r>
          </a:p>
        </p:txBody>
      </p:sp>
      <p:sp>
        <p:nvSpPr>
          <p:cNvPr id="4" name="Content Placeholder 3"/>
          <p:cNvSpPr txBox="1">
            <a:spLocks noGrp="1"/>
          </p:cNvSpPr>
          <p:nvPr>
            <p:ph idx="2"/>
          </p:nvPr>
        </p:nvSpPr>
        <p:spPr>
          <a:xfrm>
            <a:off x="677332" y="3429000"/>
            <a:ext cx="3820052" cy="2697159"/>
          </a:xfrm>
        </p:spPr>
        <p:txBody>
          <a:bodyPr/>
          <a:lstStyle>
            <a:lvl1pPr>
              <a:spcBef>
                <a:spcPts val="500"/>
              </a:spcBef>
              <a:defRPr sz="2000"/>
            </a:lvl1pPr>
            <a:lvl2pPr>
              <a:spcBef>
                <a:spcPts val="400"/>
              </a:spcBef>
              <a:defRPr sz="1800"/>
            </a:lvl2pPr>
            <a:lvl3pPr>
              <a:spcBef>
                <a:spcPts val="400"/>
              </a:spcBef>
              <a:defRPr sz="1600"/>
            </a:lvl3pPr>
            <a:lvl4pPr>
              <a:spcBef>
                <a:spcPts val="300"/>
              </a:spcBef>
              <a:defRPr sz="1400"/>
            </a:lvl4pPr>
            <a:lvl5pPr>
              <a:spcBef>
                <a:spcPts val="300"/>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8196" y="2678113"/>
            <a:ext cx="3822191" cy="639759"/>
          </a:xfrm>
        </p:spPr>
        <p:txBody>
          <a:bodyPr anchor="ctr" anchorCtr="1"/>
          <a:lstStyle>
            <a:lvl1pPr marL="0" indent="0" algn="ctr">
              <a:buNone/>
              <a:defRPr/>
            </a:lvl1pPr>
          </a:lstStyle>
          <a:p>
            <a:pPr lvl="0"/>
            <a:r>
              <a:rPr lang="en-US"/>
              <a:t>Click to edit Master text styles</a:t>
            </a:r>
          </a:p>
        </p:txBody>
      </p:sp>
      <p:sp>
        <p:nvSpPr>
          <p:cNvPr id="6" name="Content Placeholder 5"/>
          <p:cNvSpPr txBox="1">
            <a:spLocks noGrp="1"/>
          </p:cNvSpPr>
          <p:nvPr>
            <p:ph idx="4"/>
          </p:nvPr>
        </p:nvSpPr>
        <p:spPr>
          <a:xfrm>
            <a:off x="4645023" y="3429000"/>
            <a:ext cx="3822191" cy="2697159"/>
          </a:xfrm>
        </p:spPr>
        <p:txBody>
          <a:bodyPr/>
          <a:lstStyle>
            <a:lvl1pPr>
              <a:spcBef>
                <a:spcPts val="500"/>
              </a:spcBef>
              <a:defRPr sz="2000"/>
            </a:lvl1pPr>
            <a:lvl2pPr>
              <a:spcBef>
                <a:spcPts val="400"/>
              </a:spcBef>
              <a:defRPr sz="1800"/>
            </a:lvl2pPr>
            <a:lvl3pPr>
              <a:spcBef>
                <a:spcPts val="400"/>
              </a:spcBef>
              <a:defRPr sz="1600"/>
            </a:lvl3pPr>
            <a:lvl4pPr>
              <a:spcBef>
                <a:spcPts val="300"/>
              </a:spcBef>
              <a:defRPr sz="1400"/>
            </a:lvl4pPr>
            <a:lvl5pPr>
              <a:spcBef>
                <a:spcPts val="300"/>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txBox="1">
            <a:spLocks noGrp="1"/>
          </p:cNvSpPr>
          <p:nvPr>
            <p:ph type="dt" sz="half" idx="7"/>
          </p:nvPr>
        </p:nvSpPr>
        <p:spPr/>
        <p:txBody>
          <a:bodyPr/>
          <a:lstStyle>
            <a:lvl1pPr>
              <a:defRPr/>
            </a:lvl1pPr>
          </a:lstStyle>
          <a:p>
            <a:pPr lvl="0"/>
            <a:fld id="{80328B3B-26EA-4A98-82DA-2399F5D3FA9F}" type="datetime1">
              <a:rPr lang="en-CA"/>
              <a:pPr lvl="0"/>
              <a:t>2017-09-13</a:t>
            </a:fld>
            <a:endParaRPr lang="en-CA"/>
          </a:p>
        </p:txBody>
      </p:sp>
      <p:sp>
        <p:nvSpPr>
          <p:cNvPr id="8" name="Footer Placeholder 7"/>
          <p:cNvSpPr txBox="1">
            <a:spLocks noGrp="1"/>
          </p:cNvSpPr>
          <p:nvPr>
            <p:ph type="ftr" sz="quarter" idx="9"/>
          </p:nvPr>
        </p:nvSpPr>
        <p:spPr/>
        <p:txBody>
          <a:bodyPr/>
          <a:lstStyle>
            <a:lvl1pPr>
              <a:defRPr/>
            </a:lvl1pPr>
          </a:lstStyle>
          <a:p>
            <a:pPr lvl="0"/>
            <a:endParaRPr lang="en-CA"/>
          </a:p>
        </p:txBody>
      </p:sp>
      <p:sp>
        <p:nvSpPr>
          <p:cNvPr id="9" name="Slide Number Placeholder 8"/>
          <p:cNvSpPr txBox="1">
            <a:spLocks noGrp="1"/>
          </p:cNvSpPr>
          <p:nvPr>
            <p:ph type="sldNum" sz="quarter" idx="8"/>
          </p:nvPr>
        </p:nvSpPr>
        <p:spPr/>
        <p:txBody>
          <a:bodyPr/>
          <a:lstStyle>
            <a:lvl1pPr>
              <a:defRPr/>
            </a:lvl1pPr>
          </a:lstStyle>
          <a:p>
            <a:pPr lvl="0"/>
            <a:fld id="{7CF47BB7-257F-4111-ABCC-47A5B7C06786}" type="slidenum">
              <a:t>‹#›</a:t>
            </a:fld>
            <a:endParaRPr lang="en-CA"/>
          </a:p>
        </p:txBody>
      </p:sp>
    </p:spTree>
    <p:extLst>
      <p:ext uri="{BB962C8B-B14F-4D97-AF65-F5344CB8AC3E}">
        <p14:creationId xmlns:p14="http://schemas.microsoft.com/office/powerpoint/2010/main" val="3625469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a:lvl1pPr>
          </a:lstStyle>
          <a:p>
            <a:pPr lvl="0"/>
            <a:fld id="{7B4A9560-9816-4208-9CB6-843F7FCE8E4A}" type="datetime1">
              <a:rPr lang="en-CA"/>
              <a:pPr lvl="0"/>
              <a:t>2017-09-13</a:t>
            </a:fld>
            <a:endParaRPr lang="en-CA"/>
          </a:p>
        </p:txBody>
      </p:sp>
      <p:sp>
        <p:nvSpPr>
          <p:cNvPr id="4" name="Footer Placeholder 3"/>
          <p:cNvSpPr txBox="1">
            <a:spLocks noGrp="1"/>
          </p:cNvSpPr>
          <p:nvPr>
            <p:ph type="ftr" sz="quarter" idx="9"/>
          </p:nvPr>
        </p:nvSpPr>
        <p:spPr/>
        <p:txBody>
          <a:bodyPr/>
          <a:lstStyle>
            <a:lvl1pPr>
              <a:defRPr/>
            </a:lvl1pPr>
          </a:lstStyle>
          <a:p>
            <a:pPr lvl="0"/>
            <a:endParaRPr lang="en-CA"/>
          </a:p>
        </p:txBody>
      </p:sp>
      <p:sp>
        <p:nvSpPr>
          <p:cNvPr id="5" name="Slide Number Placeholder 4"/>
          <p:cNvSpPr txBox="1">
            <a:spLocks noGrp="1"/>
          </p:cNvSpPr>
          <p:nvPr>
            <p:ph type="sldNum" sz="quarter" idx="8"/>
          </p:nvPr>
        </p:nvSpPr>
        <p:spPr/>
        <p:txBody>
          <a:bodyPr/>
          <a:lstStyle>
            <a:lvl1pPr>
              <a:defRPr/>
            </a:lvl1pPr>
          </a:lstStyle>
          <a:p>
            <a:pPr lvl="0"/>
            <a:fld id="{EF919ECF-93CE-459C-BAB4-CF3BE6AAC2AB}" type="slidenum">
              <a:t>‹#›</a:t>
            </a:fld>
            <a:endParaRPr lang="en-CA"/>
          </a:p>
        </p:txBody>
      </p:sp>
    </p:spTree>
    <p:extLst>
      <p:ext uri="{BB962C8B-B14F-4D97-AF65-F5344CB8AC3E}">
        <p14:creationId xmlns:p14="http://schemas.microsoft.com/office/powerpoint/2010/main" val="811838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1"/>
          <p:cNvSpPr/>
          <p:nvPr/>
        </p:nvSpPr>
        <p:spPr>
          <a:xfrm>
            <a:off x="228600" y="228600"/>
            <a:ext cx="8695944" cy="1426464"/>
          </a:xfrm>
          <a:custGeom>
            <a:avLst>
              <a:gd name="f0" fmla="val 154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grpSp>
        <p:nvGrpSpPr>
          <p:cNvPr id="3" name="Group 5"/>
          <p:cNvGrpSpPr/>
          <p:nvPr/>
        </p:nvGrpSpPr>
        <p:grpSpPr>
          <a:xfrm>
            <a:off x="211665" y="714192"/>
            <a:ext cx="8723376" cy="1329875"/>
            <a:chOff x="211665" y="714192"/>
            <a:chExt cx="8723376" cy="1329875"/>
          </a:xfrm>
        </p:grpSpPr>
        <p:sp>
          <p:nvSpPr>
            <p:cNvPr id="4" name="Freeform 14"/>
            <p:cNvSpPr/>
            <p:nvPr/>
          </p:nvSpPr>
          <p:spPr>
            <a:xfrm>
              <a:off x="6047439" y="859225"/>
              <a:ext cx="2876428" cy="714027"/>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5" name="Freeform 18"/>
            <p:cNvSpPr/>
            <p:nvPr/>
          </p:nvSpPr>
          <p:spPr>
            <a:xfrm>
              <a:off x="2619317" y="730925"/>
              <a:ext cx="5544519" cy="850135"/>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6" name="Freeform 22"/>
            <p:cNvSpPr/>
            <p:nvPr/>
          </p:nvSpPr>
          <p:spPr>
            <a:xfrm>
              <a:off x="2828723" y="743196"/>
              <a:ext cx="5467983" cy="774268"/>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7" name="Freeform 26"/>
            <p:cNvSpPr/>
            <p:nvPr/>
          </p:nvSpPr>
          <p:spPr>
            <a:xfrm>
              <a:off x="5609487" y="729810"/>
              <a:ext cx="3307997" cy="65154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Freeform 10"/>
            <p:cNvSpPr/>
            <p:nvPr/>
          </p:nvSpPr>
          <p:spPr>
            <a:xfrm>
              <a:off x="211665" y="714192"/>
              <a:ext cx="8723376" cy="1329875"/>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9" name="Date Placeholder 1"/>
          <p:cNvSpPr txBox="1">
            <a:spLocks noGrp="1"/>
          </p:cNvSpPr>
          <p:nvPr>
            <p:ph type="dt" sz="half" idx="7"/>
          </p:nvPr>
        </p:nvSpPr>
        <p:spPr/>
        <p:txBody>
          <a:bodyPr/>
          <a:lstStyle>
            <a:lvl1pPr>
              <a:defRPr/>
            </a:lvl1pPr>
          </a:lstStyle>
          <a:p>
            <a:pPr lvl="0"/>
            <a:fld id="{F8ABFF62-D919-4083-8C9E-3E71C95A36AD}" type="datetime1">
              <a:rPr lang="en-CA"/>
              <a:pPr lvl="0"/>
              <a:t>2017-09-13</a:t>
            </a:fld>
            <a:endParaRPr lang="en-CA"/>
          </a:p>
        </p:txBody>
      </p:sp>
      <p:sp>
        <p:nvSpPr>
          <p:cNvPr id="10" name="Footer Placeholder 2"/>
          <p:cNvSpPr txBox="1">
            <a:spLocks noGrp="1"/>
          </p:cNvSpPr>
          <p:nvPr>
            <p:ph type="ftr" sz="quarter" idx="9"/>
          </p:nvPr>
        </p:nvSpPr>
        <p:spPr/>
        <p:txBody>
          <a:bodyPr/>
          <a:lstStyle>
            <a:lvl1pPr>
              <a:defRPr/>
            </a:lvl1pPr>
          </a:lstStyle>
          <a:p>
            <a:pPr lvl="0"/>
            <a:endParaRPr lang="en-CA"/>
          </a:p>
        </p:txBody>
      </p:sp>
      <p:sp>
        <p:nvSpPr>
          <p:cNvPr id="11" name="Slide Number Placeholder 3"/>
          <p:cNvSpPr txBox="1">
            <a:spLocks noGrp="1"/>
          </p:cNvSpPr>
          <p:nvPr>
            <p:ph type="sldNum" sz="quarter" idx="8"/>
          </p:nvPr>
        </p:nvSpPr>
        <p:spPr/>
        <p:txBody>
          <a:bodyPr/>
          <a:lstStyle>
            <a:lvl1pPr>
              <a:defRPr/>
            </a:lvl1pPr>
          </a:lstStyle>
          <a:p>
            <a:pPr lvl="0"/>
            <a:fld id="{9026F2F1-3D41-4ADC-AB8B-5367A33FD196}" type="slidenum">
              <a:t>‹#›</a:t>
            </a:fld>
            <a:endParaRPr lang="en-CA"/>
          </a:p>
        </p:txBody>
      </p:sp>
    </p:spTree>
    <p:extLst>
      <p:ext uri="{BB962C8B-B14F-4D97-AF65-F5344CB8AC3E}">
        <p14:creationId xmlns:p14="http://schemas.microsoft.com/office/powerpoint/2010/main" val="1179552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Rounded Rectangle 14"/>
          <p:cNvSpPr/>
          <p:nvPr/>
        </p:nvSpPr>
        <p:spPr>
          <a:xfrm>
            <a:off x="228600" y="228600"/>
            <a:ext cx="8695944" cy="1426464"/>
          </a:xfrm>
          <a:custGeom>
            <a:avLst>
              <a:gd name="f0" fmla="val 154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sp>
        <p:nvSpPr>
          <p:cNvPr id="3" name="Date Placeholder 4"/>
          <p:cNvSpPr txBox="1">
            <a:spLocks noGrp="1"/>
          </p:cNvSpPr>
          <p:nvPr>
            <p:ph type="dt" sz="half" idx="7"/>
          </p:nvPr>
        </p:nvSpPr>
        <p:spPr/>
        <p:txBody>
          <a:bodyPr/>
          <a:lstStyle>
            <a:lvl1pPr>
              <a:defRPr/>
            </a:lvl1pPr>
          </a:lstStyle>
          <a:p>
            <a:pPr lvl="0"/>
            <a:fld id="{A1336B39-2EF0-4DF7-BC46-5767BDDB37DB}" type="datetime1">
              <a:rPr lang="en-CA"/>
              <a:pPr lvl="0"/>
              <a:t>2017-09-13</a:t>
            </a:fld>
            <a:endParaRPr lang="en-CA"/>
          </a:p>
        </p:txBody>
      </p:sp>
      <p:sp>
        <p:nvSpPr>
          <p:cNvPr id="4" name="Footer Placeholder 5"/>
          <p:cNvSpPr txBox="1">
            <a:spLocks noGrp="1"/>
          </p:cNvSpPr>
          <p:nvPr>
            <p:ph type="ftr" sz="quarter" idx="9"/>
          </p:nvPr>
        </p:nvSpPr>
        <p:spPr/>
        <p:txBody>
          <a:bodyPr/>
          <a:lstStyle>
            <a:lvl1pPr>
              <a:defRPr/>
            </a:lvl1pPr>
          </a:lstStyle>
          <a:p>
            <a:pPr lvl="0"/>
            <a:endParaRPr lang="en-CA"/>
          </a:p>
        </p:txBody>
      </p:sp>
      <p:sp>
        <p:nvSpPr>
          <p:cNvPr id="5" name="Slide Number Placeholder 6"/>
          <p:cNvSpPr txBox="1">
            <a:spLocks noGrp="1"/>
          </p:cNvSpPr>
          <p:nvPr>
            <p:ph type="sldNum" sz="quarter" idx="8"/>
          </p:nvPr>
        </p:nvSpPr>
        <p:spPr/>
        <p:txBody>
          <a:bodyPr/>
          <a:lstStyle>
            <a:lvl1pPr>
              <a:defRPr/>
            </a:lvl1pPr>
          </a:lstStyle>
          <a:p>
            <a:pPr lvl="0"/>
            <a:fld id="{27682863-5174-471C-8008-78FCC025CB6A}" type="slidenum">
              <a:t>‹#›</a:t>
            </a:fld>
            <a:endParaRPr lang="en-CA"/>
          </a:p>
        </p:txBody>
      </p:sp>
      <p:sp>
        <p:nvSpPr>
          <p:cNvPr id="6" name="Text Placeholder 3"/>
          <p:cNvSpPr txBox="1">
            <a:spLocks noGrp="1"/>
          </p:cNvSpPr>
          <p:nvPr>
            <p:ph type="body" idx="2"/>
          </p:nvPr>
        </p:nvSpPr>
        <p:spPr>
          <a:xfrm>
            <a:off x="914400" y="3581403"/>
            <a:ext cx="3352803" cy="1904996"/>
          </a:xfrm>
        </p:spPr>
        <p:txBody>
          <a:bodyPr/>
          <a:lstStyle>
            <a:lvl1pPr marL="0" indent="0">
              <a:spcBef>
                <a:spcPts val="0"/>
              </a:spcBef>
              <a:spcAft>
                <a:spcPts val="600"/>
              </a:spcAft>
              <a:buNone/>
              <a:defRPr sz="1800"/>
            </a:lvl1pPr>
          </a:lstStyle>
          <a:p>
            <a:pPr lvl="0"/>
            <a:r>
              <a:rPr lang="en-US"/>
              <a:t>Click to edit Master text styles</a:t>
            </a:r>
          </a:p>
        </p:txBody>
      </p:sp>
      <p:grpSp>
        <p:nvGrpSpPr>
          <p:cNvPr id="7" name="Group 23"/>
          <p:cNvGrpSpPr/>
          <p:nvPr/>
        </p:nvGrpSpPr>
        <p:grpSpPr>
          <a:xfrm>
            <a:off x="211665" y="714192"/>
            <a:ext cx="8723376" cy="1331576"/>
            <a:chOff x="211665" y="714192"/>
            <a:chExt cx="8723376" cy="1331576"/>
          </a:xfrm>
        </p:grpSpPr>
        <p:sp>
          <p:nvSpPr>
            <p:cNvPr id="8" name="Freeform 14"/>
            <p:cNvSpPr/>
            <p:nvPr/>
          </p:nvSpPr>
          <p:spPr>
            <a:xfrm>
              <a:off x="6054919" y="859417"/>
              <a:ext cx="2880122" cy="714941"/>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9" name="Freeform 18"/>
            <p:cNvSpPr/>
            <p:nvPr/>
          </p:nvSpPr>
          <p:spPr>
            <a:xfrm>
              <a:off x="2622407" y="730943"/>
              <a:ext cx="5551624" cy="851224"/>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10" name="Freeform 22"/>
            <p:cNvSpPr/>
            <p:nvPr/>
          </p:nvSpPr>
          <p:spPr>
            <a:xfrm>
              <a:off x="2832079" y="743233"/>
              <a:ext cx="5474997" cy="775264"/>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11" name="Freeform 26"/>
            <p:cNvSpPr/>
            <p:nvPr/>
          </p:nvSpPr>
          <p:spPr>
            <a:xfrm>
              <a:off x="5616409" y="729828"/>
              <a:ext cx="3312240" cy="652387"/>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12" name="Freeform 28"/>
            <p:cNvSpPr/>
            <p:nvPr/>
          </p:nvSpPr>
          <p:spPr>
            <a:xfrm>
              <a:off x="211665" y="714192"/>
              <a:ext cx="8723376" cy="1331576"/>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13" name="Title 21"/>
          <p:cNvSpPr txBox="1">
            <a:spLocks noGrp="1"/>
          </p:cNvSpPr>
          <p:nvPr>
            <p:ph type="title"/>
          </p:nvPr>
        </p:nvSpPr>
        <p:spPr>
          <a:xfrm>
            <a:off x="914400" y="2286000"/>
            <a:ext cx="3352803" cy="1252728"/>
          </a:xfrm>
        </p:spPr>
        <p:txBody>
          <a:bodyPr anchor="b" anchorCtr="0"/>
          <a:lstStyle>
            <a:lvl1pPr algn="l">
              <a:defRPr sz="3200">
                <a:solidFill>
                  <a:srgbClr val="073E87"/>
                </a:solidFill>
              </a:defRPr>
            </a:lvl1pPr>
          </a:lstStyle>
          <a:p>
            <a:pPr lvl="0"/>
            <a:r>
              <a:rPr lang="en-US"/>
              <a:t>Click to edit Master title style</a:t>
            </a:r>
          </a:p>
        </p:txBody>
      </p:sp>
      <p:sp>
        <p:nvSpPr>
          <p:cNvPr id="14" name="Content Placeholder 2"/>
          <p:cNvSpPr txBox="1">
            <a:spLocks noGrp="1"/>
          </p:cNvSpPr>
          <p:nvPr>
            <p:ph idx="1"/>
          </p:nvPr>
        </p:nvSpPr>
        <p:spPr>
          <a:xfrm>
            <a:off x="4651964" y="1828800"/>
            <a:ext cx="3904076" cy="3810003"/>
          </a:xfrm>
        </p:spPr>
        <p:txBody>
          <a:bodyPr anchor="ctr"/>
          <a:lstStyle>
            <a:lvl1pPr>
              <a:spcBef>
                <a:spcPts val="500"/>
              </a:spcBef>
              <a:buClr>
                <a:srgbClr val="FFFFFF"/>
              </a:buClr>
              <a:defRPr sz="2200"/>
            </a:lvl1pPr>
            <a:lvl2pPr>
              <a:buClr>
                <a:srgbClr val="FFFFFF"/>
              </a:buClr>
              <a:defRPr sz="2000"/>
            </a:lvl2pPr>
            <a:lvl3pPr>
              <a:spcBef>
                <a:spcPts val="400"/>
              </a:spcBef>
              <a:buClr>
                <a:srgbClr val="FFFFFF"/>
              </a:buClr>
              <a:defRPr sz="1800"/>
            </a:lvl3pPr>
            <a:lvl4pPr>
              <a:buClr>
                <a:srgbClr val="FFFFFF"/>
              </a:buClr>
              <a:defRPr sz="1600"/>
            </a:lvl4pPr>
            <a:lvl5pPr>
              <a:buClr>
                <a:srgbClr val="FFFFF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4158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Rounded Rectangle 14"/>
          <p:cNvSpPr/>
          <p:nvPr/>
        </p:nvSpPr>
        <p:spPr>
          <a:xfrm>
            <a:off x="228600" y="228600"/>
            <a:ext cx="8695944" cy="6035040"/>
          </a:xfrm>
          <a:custGeom>
            <a:avLst>
              <a:gd name="f0" fmla="val 27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grpSp>
        <p:nvGrpSpPr>
          <p:cNvPr id="3" name="Group 8"/>
          <p:cNvGrpSpPr/>
          <p:nvPr/>
        </p:nvGrpSpPr>
        <p:grpSpPr>
          <a:xfrm>
            <a:off x="211665" y="5353967"/>
            <a:ext cx="8723376" cy="1331576"/>
            <a:chOff x="211665" y="5353967"/>
            <a:chExt cx="8723376" cy="1331576"/>
          </a:xfrm>
        </p:grpSpPr>
        <p:sp>
          <p:nvSpPr>
            <p:cNvPr id="4" name="Freeform 14"/>
            <p:cNvSpPr/>
            <p:nvPr/>
          </p:nvSpPr>
          <p:spPr>
            <a:xfrm>
              <a:off x="6054919" y="5499183"/>
              <a:ext cx="2880122" cy="714941"/>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5" name="Freeform 18"/>
            <p:cNvSpPr/>
            <p:nvPr/>
          </p:nvSpPr>
          <p:spPr>
            <a:xfrm>
              <a:off x="2622407" y="5370719"/>
              <a:ext cx="5551624" cy="851224"/>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6" name="Freeform 22"/>
            <p:cNvSpPr/>
            <p:nvPr/>
          </p:nvSpPr>
          <p:spPr>
            <a:xfrm>
              <a:off x="2832079" y="5383008"/>
              <a:ext cx="5474997" cy="775264"/>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7" name="Freeform 26"/>
            <p:cNvSpPr/>
            <p:nvPr/>
          </p:nvSpPr>
          <p:spPr>
            <a:xfrm>
              <a:off x="5616409" y="5369603"/>
              <a:ext cx="3312240" cy="652387"/>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Freeform 10"/>
            <p:cNvSpPr/>
            <p:nvPr/>
          </p:nvSpPr>
          <p:spPr>
            <a:xfrm>
              <a:off x="211665" y="5353967"/>
              <a:ext cx="8723376" cy="1331576"/>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9" name="Title 1"/>
          <p:cNvSpPr txBox="1">
            <a:spLocks noGrp="1"/>
          </p:cNvSpPr>
          <p:nvPr>
            <p:ph type="title"/>
          </p:nvPr>
        </p:nvSpPr>
        <p:spPr>
          <a:xfrm>
            <a:off x="4874154" y="338666"/>
            <a:ext cx="3812645" cy="2429935"/>
          </a:xfrm>
        </p:spPr>
        <p:txBody>
          <a:bodyPr anchor="b" anchorCtr="0"/>
          <a:lstStyle>
            <a:lvl1pPr algn="l">
              <a:defRPr sz="2800"/>
            </a:lvl1pPr>
          </a:lstStyle>
          <a:p>
            <a:pPr lvl="0"/>
            <a:r>
              <a:rPr lang="en-US"/>
              <a:t>Click to edit Master title style</a:t>
            </a:r>
          </a:p>
        </p:txBody>
      </p:sp>
      <p:sp>
        <p:nvSpPr>
          <p:cNvPr id="10" name="Text Placeholder 3"/>
          <p:cNvSpPr txBox="1">
            <a:spLocks noGrp="1"/>
          </p:cNvSpPr>
          <p:nvPr>
            <p:ph type="body" idx="2"/>
          </p:nvPr>
        </p:nvSpPr>
        <p:spPr>
          <a:xfrm>
            <a:off x="4868329" y="2785536"/>
            <a:ext cx="3818470" cy="2421468"/>
          </a:xfrm>
        </p:spPr>
        <p:txBody>
          <a:bodyPr/>
          <a:lstStyle>
            <a:lvl1pPr marL="0" indent="0">
              <a:spcBef>
                <a:spcPts val="400"/>
              </a:spcBef>
              <a:buNone/>
              <a:defRPr sz="1800">
                <a:solidFill>
                  <a:srgbClr val="FFFFFF"/>
                </a:solidFill>
              </a:defRPr>
            </a:lvl1pPr>
          </a:lstStyle>
          <a:p>
            <a:pPr lvl="0"/>
            <a:r>
              <a:rPr lang="en-US"/>
              <a:t>Click to edit Master text styles</a:t>
            </a:r>
          </a:p>
        </p:txBody>
      </p:sp>
      <p:sp>
        <p:nvSpPr>
          <p:cNvPr id="11" name="Date Placeholder 4"/>
          <p:cNvSpPr txBox="1">
            <a:spLocks noGrp="1"/>
          </p:cNvSpPr>
          <p:nvPr>
            <p:ph type="dt" sz="half" idx="7"/>
          </p:nvPr>
        </p:nvSpPr>
        <p:spPr/>
        <p:txBody>
          <a:bodyPr/>
          <a:lstStyle>
            <a:lvl1pPr>
              <a:defRPr/>
            </a:lvl1pPr>
          </a:lstStyle>
          <a:p>
            <a:pPr lvl="0"/>
            <a:fld id="{AF97D20E-A92F-4A72-8AC8-63DF941304E9}" type="datetime1">
              <a:rPr lang="en-CA"/>
              <a:pPr lvl="0"/>
              <a:t>2017-09-13</a:t>
            </a:fld>
            <a:endParaRPr lang="en-CA"/>
          </a:p>
        </p:txBody>
      </p:sp>
      <p:sp>
        <p:nvSpPr>
          <p:cNvPr id="12" name="Footer Placeholder 5"/>
          <p:cNvSpPr txBox="1">
            <a:spLocks noGrp="1"/>
          </p:cNvSpPr>
          <p:nvPr>
            <p:ph type="ftr" sz="quarter" idx="9"/>
          </p:nvPr>
        </p:nvSpPr>
        <p:spPr/>
        <p:txBody>
          <a:bodyPr/>
          <a:lstStyle>
            <a:lvl1pPr>
              <a:defRPr/>
            </a:lvl1pPr>
          </a:lstStyle>
          <a:p>
            <a:pPr lvl="0"/>
            <a:endParaRPr lang="en-CA"/>
          </a:p>
        </p:txBody>
      </p:sp>
      <p:sp>
        <p:nvSpPr>
          <p:cNvPr id="13" name="Slide Number Placeholder 6"/>
          <p:cNvSpPr txBox="1">
            <a:spLocks noGrp="1"/>
          </p:cNvSpPr>
          <p:nvPr>
            <p:ph type="sldNum" sz="quarter" idx="8"/>
          </p:nvPr>
        </p:nvSpPr>
        <p:spPr/>
        <p:txBody>
          <a:bodyPr/>
          <a:lstStyle>
            <a:lvl1pPr>
              <a:defRPr/>
            </a:lvl1pPr>
          </a:lstStyle>
          <a:p>
            <a:pPr lvl="0"/>
            <a:fld id="{38A1F5E0-6DE5-42FF-A108-688528005F25}" type="slidenum">
              <a:t>‹#›</a:t>
            </a:fld>
            <a:endParaRPr lang="en-CA"/>
          </a:p>
        </p:txBody>
      </p:sp>
      <p:sp>
        <p:nvSpPr>
          <p:cNvPr id="14" name="Picture Placeholder 2"/>
          <p:cNvSpPr txBox="1">
            <a:spLocks noGrp="1"/>
          </p:cNvSpPr>
          <p:nvPr>
            <p:ph type="pic" idx="1"/>
          </p:nvPr>
        </p:nvSpPr>
        <p:spPr>
          <a:xfrm>
            <a:off x="838203" y="1371600"/>
            <a:ext cx="3566160" cy="2926080"/>
          </a:xfrm>
          <a:solidFill>
            <a:srgbClr val="31B6FD"/>
          </a:solidFill>
        </p:spPr>
        <p:txBody>
          <a:bodyPr anchorCtr="1"/>
          <a:lstStyle>
            <a:lvl1pPr marL="0" indent="0" algn="ctr">
              <a:spcBef>
                <a:spcPts val="800"/>
              </a:spcBef>
              <a:buNone/>
              <a:defRPr sz="3200">
                <a:solidFill>
                  <a:srgbClr val="FFFFFF"/>
                </a:solidFill>
              </a:defRPr>
            </a:lvl1pPr>
          </a:lstStyle>
          <a:p>
            <a:pPr lvl="0"/>
            <a:r>
              <a:rPr lang="en-US"/>
              <a:t>Click icon to add picture</a:t>
            </a:r>
          </a:p>
        </p:txBody>
      </p:sp>
    </p:spTree>
    <p:extLst>
      <p:ext uri="{BB962C8B-B14F-4D97-AF65-F5344CB8AC3E}">
        <p14:creationId xmlns:p14="http://schemas.microsoft.com/office/powerpoint/2010/main" val="2978337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nchor="ct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878B0120-9895-428C-A7E4-7E7858FEC200}" type="datetime1">
              <a:rPr lang="en-CA"/>
              <a:pPr lvl="0"/>
              <a:t>2017-09-13</a:t>
            </a:fld>
            <a:endParaRPr lang="en-CA"/>
          </a:p>
        </p:txBody>
      </p:sp>
      <p:sp>
        <p:nvSpPr>
          <p:cNvPr id="5" name="Footer Placeholder 4"/>
          <p:cNvSpPr txBox="1">
            <a:spLocks noGrp="1"/>
          </p:cNvSpPr>
          <p:nvPr>
            <p:ph type="ftr" sz="quarter" idx="9"/>
          </p:nvPr>
        </p:nvSpPr>
        <p:spPr/>
        <p:txBody>
          <a:bodyPr/>
          <a:lstStyle>
            <a:lvl1pPr>
              <a:defRPr/>
            </a:lvl1pPr>
          </a:lstStyle>
          <a:p>
            <a:pPr lvl="0"/>
            <a:endParaRPr lang="en-CA"/>
          </a:p>
        </p:txBody>
      </p:sp>
      <p:sp>
        <p:nvSpPr>
          <p:cNvPr id="6" name="Slide Number Placeholder 5"/>
          <p:cNvSpPr txBox="1">
            <a:spLocks noGrp="1"/>
          </p:cNvSpPr>
          <p:nvPr>
            <p:ph type="sldNum" sz="quarter" idx="8"/>
          </p:nvPr>
        </p:nvSpPr>
        <p:spPr/>
        <p:txBody>
          <a:bodyPr/>
          <a:lstStyle>
            <a:lvl1pPr>
              <a:defRPr/>
            </a:lvl1pPr>
          </a:lstStyle>
          <a:p>
            <a:pPr lvl="0"/>
            <a:fld id="{C5E22F1B-99D2-484C-8D2F-15602E8F4059}" type="slidenum">
              <a:t>‹#›</a:t>
            </a:fld>
            <a:endParaRPr lang="en-CA"/>
          </a:p>
        </p:txBody>
      </p:sp>
    </p:spTree>
    <p:extLst>
      <p:ext uri="{BB962C8B-B14F-4D97-AF65-F5344CB8AC3E}">
        <p14:creationId xmlns:p14="http://schemas.microsoft.com/office/powerpoint/2010/main" val="3041732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Rounded Rectangle 20"/>
          <p:cNvSpPr/>
          <p:nvPr/>
        </p:nvSpPr>
        <p:spPr>
          <a:xfrm>
            <a:off x="228600" y="228600"/>
            <a:ext cx="8695944" cy="1426464"/>
          </a:xfrm>
          <a:custGeom>
            <a:avLst>
              <a:gd name="f0" fmla="val 154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sp>
        <p:nvSpPr>
          <p:cNvPr id="3" name="Date Placeholder 3"/>
          <p:cNvSpPr txBox="1">
            <a:spLocks noGrp="1"/>
          </p:cNvSpPr>
          <p:nvPr>
            <p:ph type="dt" sz="half" idx="7"/>
          </p:nvPr>
        </p:nvSpPr>
        <p:spPr/>
        <p:txBody>
          <a:bodyPr/>
          <a:lstStyle>
            <a:lvl1pPr>
              <a:defRPr/>
            </a:lvl1pPr>
          </a:lstStyle>
          <a:p>
            <a:pPr lvl="0"/>
            <a:fld id="{AFBD1A19-D0BB-450B-BCD5-793C59ED6D6C}" type="datetime1">
              <a:rPr lang="en-CA"/>
              <a:pPr lvl="0"/>
              <a:t>2017-09-13</a:t>
            </a:fld>
            <a:endParaRPr lang="en-CA"/>
          </a:p>
        </p:txBody>
      </p:sp>
      <p:sp>
        <p:nvSpPr>
          <p:cNvPr id="4" name="Footer Placeholder 4"/>
          <p:cNvSpPr txBox="1">
            <a:spLocks noGrp="1"/>
          </p:cNvSpPr>
          <p:nvPr>
            <p:ph type="ftr" sz="quarter" idx="9"/>
          </p:nvPr>
        </p:nvSpPr>
        <p:spPr/>
        <p:txBody>
          <a:bodyPr/>
          <a:lstStyle>
            <a:lvl1pPr>
              <a:defRPr/>
            </a:lvl1pPr>
          </a:lstStyle>
          <a:p>
            <a:pPr lvl="0"/>
            <a:endParaRPr lang="en-CA"/>
          </a:p>
        </p:txBody>
      </p:sp>
      <p:sp>
        <p:nvSpPr>
          <p:cNvPr id="5" name="Slide Number Placeholder 5"/>
          <p:cNvSpPr txBox="1">
            <a:spLocks noGrp="1"/>
          </p:cNvSpPr>
          <p:nvPr>
            <p:ph type="sldNum" sz="quarter" idx="8"/>
          </p:nvPr>
        </p:nvSpPr>
        <p:spPr/>
        <p:txBody>
          <a:bodyPr/>
          <a:lstStyle>
            <a:lvl1pPr>
              <a:defRPr/>
            </a:lvl1pPr>
          </a:lstStyle>
          <a:p>
            <a:pPr lvl="0"/>
            <a:fld id="{9C6CDD28-2F5C-4F68-A791-CF5A1CE6CEE6}" type="slidenum">
              <a:t>‹#›</a:t>
            </a:fld>
            <a:endParaRPr lang="en-CA"/>
          </a:p>
        </p:txBody>
      </p:sp>
      <p:grpSp>
        <p:nvGrpSpPr>
          <p:cNvPr id="6" name="Group 14"/>
          <p:cNvGrpSpPr/>
          <p:nvPr/>
        </p:nvGrpSpPr>
        <p:grpSpPr>
          <a:xfrm>
            <a:off x="211665" y="714192"/>
            <a:ext cx="8723376" cy="1331576"/>
            <a:chOff x="211665" y="714192"/>
            <a:chExt cx="8723376" cy="1331576"/>
          </a:xfrm>
        </p:grpSpPr>
        <p:sp>
          <p:nvSpPr>
            <p:cNvPr id="7" name="Freeform 14"/>
            <p:cNvSpPr/>
            <p:nvPr/>
          </p:nvSpPr>
          <p:spPr>
            <a:xfrm>
              <a:off x="6054919" y="859417"/>
              <a:ext cx="2880122" cy="714941"/>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Freeform 18"/>
            <p:cNvSpPr/>
            <p:nvPr/>
          </p:nvSpPr>
          <p:spPr>
            <a:xfrm>
              <a:off x="2622407" y="730943"/>
              <a:ext cx="5551624" cy="851224"/>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9" name="Freeform 22"/>
            <p:cNvSpPr/>
            <p:nvPr/>
          </p:nvSpPr>
          <p:spPr>
            <a:xfrm>
              <a:off x="2832079" y="743233"/>
              <a:ext cx="5474997" cy="775264"/>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10" name="Freeform 26"/>
            <p:cNvSpPr/>
            <p:nvPr/>
          </p:nvSpPr>
          <p:spPr>
            <a:xfrm>
              <a:off x="5616409" y="729828"/>
              <a:ext cx="3312240" cy="652387"/>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11" name="Freeform 19"/>
            <p:cNvSpPr/>
            <p:nvPr/>
          </p:nvSpPr>
          <p:spPr>
            <a:xfrm>
              <a:off x="211665" y="714192"/>
              <a:ext cx="8723376" cy="1331576"/>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12" name="Vertical Title 1"/>
          <p:cNvSpPr txBox="1">
            <a:spLocks noGrp="1"/>
          </p:cNvSpPr>
          <p:nvPr>
            <p:ph type="title" orient="vert"/>
          </p:nvPr>
        </p:nvSpPr>
        <p:spPr>
          <a:xfrm>
            <a:off x="6629400" y="1447796"/>
            <a:ext cx="2057400" cy="4487335"/>
          </a:xfrm>
        </p:spPr>
        <p:txBody>
          <a:bodyPr vert="eaVert" anchorCtr="0"/>
          <a:lstStyle>
            <a:lvl1pPr algn="l">
              <a:defRPr>
                <a:solidFill>
                  <a:srgbClr val="073E87"/>
                </a:solidFill>
              </a:defRPr>
            </a:lvl1pPr>
          </a:lstStyle>
          <a:p>
            <a:pPr lvl="0"/>
            <a:r>
              <a:rPr lang="en-US"/>
              <a:t>Click to edit Master title style</a:t>
            </a:r>
          </a:p>
        </p:txBody>
      </p:sp>
      <p:sp>
        <p:nvSpPr>
          <p:cNvPr id="13" name="Vertical Text Placeholder 2"/>
          <p:cNvSpPr txBox="1">
            <a:spLocks noGrp="1"/>
          </p:cNvSpPr>
          <p:nvPr>
            <p:ph type="body" orient="vert" idx="1"/>
          </p:nvPr>
        </p:nvSpPr>
        <p:spPr>
          <a:xfrm>
            <a:off x="457200" y="1447796"/>
            <a:ext cx="6019796" cy="4487335"/>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229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3"/>
          <p:cNvSpPr/>
          <p:nvPr/>
        </p:nvSpPr>
        <p:spPr>
          <a:xfrm>
            <a:off x="228600" y="228600"/>
            <a:ext cx="8695944" cy="2468880"/>
          </a:xfrm>
          <a:custGeom>
            <a:avLst>
              <a:gd name="f0" fmla="val 72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ndParaRPr>
          </a:p>
        </p:txBody>
      </p:sp>
      <p:grpSp>
        <p:nvGrpSpPr>
          <p:cNvPr id="3" name="Group 15"/>
          <p:cNvGrpSpPr/>
          <p:nvPr/>
        </p:nvGrpSpPr>
        <p:grpSpPr>
          <a:xfrm>
            <a:off x="211665" y="1679432"/>
            <a:ext cx="8723376" cy="1329875"/>
            <a:chOff x="211665" y="1679432"/>
            <a:chExt cx="8723376" cy="1329875"/>
          </a:xfrm>
        </p:grpSpPr>
        <p:sp>
          <p:nvSpPr>
            <p:cNvPr id="4" name="Freeform 14"/>
            <p:cNvSpPr/>
            <p:nvPr/>
          </p:nvSpPr>
          <p:spPr>
            <a:xfrm>
              <a:off x="6047439" y="1824465"/>
              <a:ext cx="2876428" cy="714027"/>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val f5"/>
                <a:gd name="f98" fmla="val f6"/>
                <a:gd name="f99" fmla="val f7"/>
                <a:gd name="f100" fmla="*/ f94 f0 1"/>
                <a:gd name="f101" fmla="+- f99 0 f97"/>
                <a:gd name="f102" fmla="+- f98 0 f97"/>
                <a:gd name="f103" fmla="*/ f100 1 f2"/>
                <a:gd name="f104" fmla="*/ f102 1 2706"/>
                <a:gd name="f105" fmla="*/ f101 1 640"/>
                <a:gd name="f106" fmla="+- f103 0 f1"/>
                <a:gd name="f107" fmla="*/ 2700 1 f104"/>
                <a:gd name="f108" fmla="*/ 0 1 f105"/>
                <a:gd name="f109" fmla="*/ 2586 1 f104"/>
                <a:gd name="f110" fmla="*/ 18 1 f105"/>
                <a:gd name="f111" fmla="*/ 2470 1 f104"/>
                <a:gd name="f112" fmla="*/ 38 1 f105"/>
                <a:gd name="f113" fmla="*/ 2352 1 f104"/>
                <a:gd name="f114" fmla="*/ 60 1 f105"/>
                <a:gd name="f115" fmla="*/ 2230 1 f104"/>
                <a:gd name="f116" fmla="*/ 82 1 f105"/>
                <a:gd name="f117" fmla="*/ 2106 1 f104"/>
                <a:gd name="f118" fmla="*/ 108 1 f105"/>
                <a:gd name="f119" fmla="*/ 1978 1 f104"/>
                <a:gd name="f120" fmla="*/ 134 1 f105"/>
                <a:gd name="f121" fmla="*/ 1848 1 f104"/>
                <a:gd name="f122" fmla="*/ 164 1 f105"/>
                <a:gd name="f123" fmla="*/ 1714 1 f104"/>
                <a:gd name="f124" fmla="*/ 194 1 f105"/>
                <a:gd name="f125" fmla="*/ 1472 1 f104"/>
                <a:gd name="f126" fmla="*/ 252 1 f105"/>
                <a:gd name="f127" fmla="*/ 1236 1 f104"/>
                <a:gd name="f128" fmla="*/ 304 1 f105"/>
                <a:gd name="f129" fmla="*/ 1010 1 f104"/>
                <a:gd name="f130" fmla="*/ 352 1 f105"/>
                <a:gd name="f131" fmla="*/ 792 1 f104"/>
                <a:gd name="f132" fmla="*/ 398 1 f105"/>
                <a:gd name="f133" fmla="*/ 584 1 f104"/>
                <a:gd name="f134" fmla="*/ 438 1 f105"/>
                <a:gd name="f135" fmla="*/ 382 1 f104"/>
                <a:gd name="f136" fmla="*/ 474 1 f105"/>
                <a:gd name="f137" fmla="*/ 188 1 f104"/>
                <a:gd name="f138" fmla="*/ 508 1 f105"/>
                <a:gd name="f139" fmla="*/ 0 1 f104"/>
                <a:gd name="f140" fmla="*/ 538 1 f105"/>
                <a:gd name="f141" fmla="*/ 130 1 f104"/>
                <a:gd name="f142" fmla="*/ 556 1 f105"/>
                <a:gd name="f143" fmla="*/ 254 1 f104"/>
                <a:gd name="f144" fmla="*/ 572 1 f105"/>
                <a:gd name="f145" fmla="*/ 374 1 f104"/>
                <a:gd name="f146" fmla="*/ 586 1 f105"/>
                <a:gd name="f147" fmla="*/ 492 1 f104"/>
                <a:gd name="f148" fmla="*/ 598 1 f105"/>
                <a:gd name="f149" fmla="*/ 606 1 f104"/>
                <a:gd name="f150" fmla="*/ 610 1 f105"/>
                <a:gd name="f151" fmla="*/ 716 1 f104"/>
                <a:gd name="f152" fmla="*/ 618 1 f105"/>
                <a:gd name="f153" fmla="*/ 822 1 f104"/>
                <a:gd name="f154" fmla="*/ 626 1 f105"/>
                <a:gd name="f155" fmla="*/ 926 1 f104"/>
                <a:gd name="f156" fmla="*/ 632 1 f105"/>
                <a:gd name="f157" fmla="*/ 1028 1 f104"/>
                <a:gd name="f158" fmla="*/ 636 1 f105"/>
                <a:gd name="f159" fmla="*/ 1126 1 f104"/>
                <a:gd name="f160" fmla="*/ 638 1 f105"/>
                <a:gd name="f161" fmla="*/ 1220 1 f104"/>
                <a:gd name="f162" fmla="*/ 640 1 f105"/>
                <a:gd name="f163" fmla="*/ 1312 1 f104"/>
                <a:gd name="f164" fmla="*/ 1402 1 f104"/>
                <a:gd name="f165" fmla="*/ 1490 1 f104"/>
                <a:gd name="f166" fmla="*/ 1574 1 f104"/>
                <a:gd name="f167" fmla="*/ 1656 1 f104"/>
                <a:gd name="f168" fmla="*/ 1734 1 f104"/>
                <a:gd name="f169" fmla="*/ 620 1 f105"/>
                <a:gd name="f170" fmla="*/ 1812 1 f104"/>
                <a:gd name="f171" fmla="*/ 612 1 f105"/>
                <a:gd name="f172" fmla="*/ 1886 1 f104"/>
                <a:gd name="f173" fmla="*/ 602 1 f105"/>
                <a:gd name="f174" fmla="*/ 1960 1 f104"/>
                <a:gd name="f175" fmla="*/ 592 1 f105"/>
                <a:gd name="f176" fmla="*/ 2030 1 f104"/>
                <a:gd name="f177" fmla="*/ 580 1 f105"/>
                <a:gd name="f178" fmla="*/ 2100 1 f104"/>
                <a:gd name="f179" fmla="*/ 568 1 f105"/>
                <a:gd name="f180" fmla="*/ 2166 1 f104"/>
                <a:gd name="f181" fmla="*/ 554 1 f105"/>
                <a:gd name="f182" fmla="*/ 2232 1 f104"/>
                <a:gd name="f183" fmla="*/ 540 1 f105"/>
                <a:gd name="f184" fmla="*/ 2296 1 f104"/>
                <a:gd name="f185" fmla="*/ 524 1 f105"/>
                <a:gd name="f186" fmla="*/ 2358 1 f104"/>
                <a:gd name="f187" fmla="*/ 2418 1 f104"/>
                <a:gd name="f188" fmla="*/ 490 1 f105"/>
                <a:gd name="f189" fmla="*/ 2478 1 f104"/>
                <a:gd name="f190" fmla="*/ 472 1 f105"/>
                <a:gd name="f191" fmla="*/ 2592 1 f104"/>
                <a:gd name="f192" fmla="*/ 432 1 f105"/>
                <a:gd name="f193" fmla="*/ 2702 1 f104"/>
                <a:gd name="f194" fmla="*/ 390 1 f105"/>
                <a:gd name="f195" fmla="*/ 2706 1 f104"/>
                <a:gd name="f196" fmla="*/ 388 1 f105"/>
                <a:gd name="f197" fmla="*/ f98 1 f104"/>
                <a:gd name="f198" fmla="*/ f99 1 f105"/>
                <a:gd name="f199" fmla="*/ f139 f95 1"/>
                <a:gd name="f200" fmla="*/ f197 f95 1"/>
                <a:gd name="f201" fmla="*/ f198 f96 1"/>
                <a:gd name="f202" fmla="*/ f108 f96 1"/>
                <a:gd name="f203" fmla="*/ f107 f95 1"/>
                <a:gd name="f204" fmla="*/ f109 f95 1"/>
                <a:gd name="f205" fmla="*/ f110 f96 1"/>
                <a:gd name="f206" fmla="*/ f111 f95 1"/>
                <a:gd name="f207" fmla="*/ f112 f96 1"/>
                <a:gd name="f208" fmla="*/ f113 f95 1"/>
                <a:gd name="f209" fmla="*/ f114 f96 1"/>
                <a:gd name="f210" fmla="*/ f115 f95 1"/>
                <a:gd name="f211" fmla="*/ f116 f96 1"/>
                <a:gd name="f212" fmla="*/ f117 f95 1"/>
                <a:gd name="f213" fmla="*/ f118 f96 1"/>
                <a:gd name="f214" fmla="*/ f119 f95 1"/>
                <a:gd name="f215" fmla="*/ f120 f96 1"/>
                <a:gd name="f216" fmla="*/ f121 f95 1"/>
                <a:gd name="f217" fmla="*/ f122 f96 1"/>
                <a:gd name="f218" fmla="*/ f123 f95 1"/>
                <a:gd name="f219" fmla="*/ f124 f96 1"/>
                <a:gd name="f220" fmla="*/ f125 f95 1"/>
                <a:gd name="f221" fmla="*/ f126 f96 1"/>
                <a:gd name="f222" fmla="*/ f127 f95 1"/>
                <a:gd name="f223" fmla="*/ f128 f96 1"/>
                <a:gd name="f224" fmla="*/ f129 f95 1"/>
                <a:gd name="f225" fmla="*/ f130 f96 1"/>
                <a:gd name="f226" fmla="*/ f131 f95 1"/>
                <a:gd name="f227" fmla="*/ f132 f96 1"/>
                <a:gd name="f228" fmla="*/ f133 f95 1"/>
                <a:gd name="f229" fmla="*/ f134 f96 1"/>
                <a:gd name="f230" fmla="*/ f135 f95 1"/>
                <a:gd name="f231" fmla="*/ f136 f96 1"/>
                <a:gd name="f232" fmla="*/ f137 f95 1"/>
                <a:gd name="f233" fmla="*/ f138 f96 1"/>
                <a:gd name="f234" fmla="*/ f140 f96 1"/>
                <a:gd name="f235" fmla="*/ f141 f95 1"/>
                <a:gd name="f236" fmla="*/ f142 f96 1"/>
                <a:gd name="f237" fmla="*/ f143 f95 1"/>
                <a:gd name="f238" fmla="*/ f144 f96 1"/>
                <a:gd name="f239" fmla="*/ f145 f95 1"/>
                <a:gd name="f240" fmla="*/ f146 f96 1"/>
                <a:gd name="f241" fmla="*/ f147 f95 1"/>
                <a:gd name="f242" fmla="*/ f148 f96 1"/>
                <a:gd name="f243" fmla="*/ f149 f95 1"/>
                <a:gd name="f244" fmla="*/ f150 f96 1"/>
                <a:gd name="f245" fmla="*/ f151 f95 1"/>
                <a:gd name="f246" fmla="*/ f152 f96 1"/>
                <a:gd name="f247" fmla="*/ f153 f95 1"/>
                <a:gd name="f248" fmla="*/ f154 f96 1"/>
                <a:gd name="f249" fmla="*/ f155 f95 1"/>
                <a:gd name="f250" fmla="*/ f156 f96 1"/>
                <a:gd name="f251" fmla="*/ f157 f95 1"/>
                <a:gd name="f252" fmla="*/ f158 f96 1"/>
                <a:gd name="f253" fmla="*/ f159 f95 1"/>
                <a:gd name="f254" fmla="*/ f160 f96 1"/>
                <a:gd name="f255" fmla="*/ f161 f95 1"/>
                <a:gd name="f256" fmla="*/ f162 f96 1"/>
                <a:gd name="f257" fmla="*/ f163 f95 1"/>
                <a:gd name="f258" fmla="*/ f164 f95 1"/>
                <a:gd name="f259" fmla="*/ f165 f95 1"/>
                <a:gd name="f260" fmla="*/ f166 f95 1"/>
                <a:gd name="f261" fmla="*/ f167 f95 1"/>
                <a:gd name="f262" fmla="*/ f168 f95 1"/>
                <a:gd name="f263" fmla="*/ f169 f96 1"/>
                <a:gd name="f264" fmla="*/ f170 f95 1"/>
                <a:gd name="f265" fmla="*/ f171 f96 1"/>
                <a:gd name="f266" fmla="*/ f172 f95 1"/>
                <a:gd name="f267" fmla="*/ f173 f96 1"/>
                <a:gd name="f268" fmla="*/ f174 f95 1"/>
                <a:gd name="f269" fmla="*/ f175 f96 1"/>
                <a:gd name="f270" fmla="*/ f176 f95 1"/>
                <a:gd name="f271" fmla="*/ f177 f96 1"/>
                <a:gd name="f272" fmla="*/ f178 f95 1"/>
                <a:gd name="f273" fmla="*/ f179 f96 1"/>
                <a:gd name="f274" fmla="*/ f180 f95 1"/>
                <a:gd name="f275" fmla="*/ f181 f96 1"/>
                <a:gd name="f276" fmla="*/ f182 f95 1"/>
                <a:gd name="f277" fmla="*/ f183 f96 1"/>
                <a:gd name="f278" fmla="*/ f184 f95 1"/>
                <a:gd name="f279" fmla="*/ f185 f96 1"/>
                <a:gd name="f280" fmla="*/ f186 f95 1"/>
                <a:gd name="f281" fmla="*/ f187 f95 1"/>
                <a:gd name="f282" fmla="*/ f188 f96 1"/>
                <a:gd name="f283" fmla="*/ f189 f95 1"/>
                <a:gd name="f284" fmla="*/ f190 f96 1"/>
                <a:gd name="f285" fmla="*/ f191 f95 1"/>
                <a:gd name="f286" fmla="*/ f192 f96 1"/>
                <a:gd name="f287" fmla="*/ f193 f95 1"/>
                <a:gd name="f288" fmla="*/ f194 f96 1"/>
                <a:gd name="f289" fmla="*/ f195 f95 1"/>
                <a:gd name="f290" fmla="*/ f196 f96 1"/>
              </a:gdLst>
              <a:ahLst/>
              <a:cxnLst>
                <a:cxn ang="3cd4">
                  <a:pos x="hc" y="t"/>
                </a:cxn>
                <a:cxn ang="0">
                  <a:pos x="r" y="vc"/>
                </a:cxn>
                <a:cxn ang="cd4">
                  <a:pos x="hc" y="b"/>
                </a:cxn>
                <a:cxn ang="cd2">
                  <a:pos x="l" y="vc"/>
                </a:cxn>
                <a:cxn ang="f106">
                  <a:pos x="f203" y="f202"/>
                </a:cxn>
                <a:cxn ang="f106">
                  <a:pos x="f203" y="f202"/>
                </a:cxn>
                <a:cxn ang="f106">
                  <a:pos x="f204" y="f205"/>
                </a:cxn>
                <a:cxn ang="f106">
                  <a:pos x="f206" y="f207"/>
                </a:cxn>
                <a:cxn ang="f106">
                  <a:pos x="f208" y="f209"/>
                </a:cxn>
                <a:cxn ang="f106">
                  <a:pos x="f210" y="f211"/>
                </a:cxn>
                <a:cxn ang="f106">
                  <a:pos x="f212" y="f213"/>
                </a:cxn>
                <a:cxn ang="f106">
                  <a:pos x="f214" y="f215"/>
                </a:cxn>
                <a:cxn ang="f106">
                  <a:pos x="f216" y="f217"/>
                </a:cxn>
                <a:cxn ang="f106">
                  <a:pos x="f218" y="f219"/>
                </a:cxn>
                <a:cxn ang="f106">
                  <a:pos x="f218" y="f219"/>
                </a:cxn>
                <a:cxn ang="f106">
                  <a:pos x="f220" y="f221"/>
                </a:cxn>
                <a:cxn ang="f106">
                  <a:pos x="f222" y="f223"/>
                </a:cxn>
                <a:cxn ang="f106">
                  <a:pos x="f224" y="f225"/>
                </a:cxn>
                <a:cxn ang="f106">
                  <a:pos x="f226" y="f227"/>
                </a:cxn>
                <a:cxn ang="f106">
                  <a:pos x="f228" y="f229"/>
                </a:cxn>
                <a:cxn ang="f106">
                  <a:pos x="f230" y="f231"/>
                </a:cxn>
                <a:cxn ang="f106">
                  <a:pos x="f232" y="f233"/>
                </a:cxn>
                <a:cxn ang="f106">
                  <a:pos x="f199" y="f234"/>
                </a:cxn>
                <a:cxn ang="f106">
                  <a:pos x="f199" y="f234"/>
                </a:cxn>
                <a:cxn ang="f106">
                  <a:pos x="f235" y="f236"/>
                </a:cxn>
                <a:cxn ang="f106">
                  <a:pos x="f237" y="f238"/>
                </a:cxn>
                <a:cxn ang="f106">
                  <a:pos x="f239" y="f240"/>
                </a:cxn>
                <a:cxn ang="f106">
                  <a:pos x="f241" y="f242"/>
                </a:cxn>
                <a:cxn ang="f106">
                  <a:pos x="f243" y="f244"/>
                </a:cxn>
                <a:cxn ang="f106">
                  <a:pos x="f245" y="f246"/>
                </a:cxn>
                <a:cxn ang="f106">
                  <a:pos x="f247" y="f248"/>
                </a:cxn>
                <a:cxn ang="f106">
                  <a:pos x="f249" y="f250"/>
                </a:cxn>
                <a:cxn ang="f106">
                  <a:pos x="f251" y="f252"/>
                </a:cxn>
                <a:cxn ang="f106">
                  <a:pos x="f253" y="f254"/>
                </a:cxn>
                <a:cxn ang="f106">
                  <a:pos x="f255" y="f256"/>
                </a:cxn>
                <a:cxn ang="f106">
                  <a:pos x="f257" y="f256"/>
                </a:cxn>
                <a:cxn ang="f106">
                  <a:pos x="f258" y="f254"/>
                </a:cxn>
                <a:cxn ang="f106">
                  <a:pos x="f259" y="f252"/>
                </a:cxn>
                <a:cxn ang="f106">
                  <a:pos x="f260" y="f250"/>
                </a:cxn>
                <a:cxn ang="f106">
                  <a:pos x="f261" y="f248"/>
                </a:cxn>
                <a:cxn ang="f106">
                  <a:pos x="f262" y="f263"/>
                </a:cxn>
                <a:cxn ang="f106">
                  <a:pos x="f264" y="f265"/>
                </a:cxn>
                <a:cxn ang="f106">
                  <a:pos x="f266" y="f267"/>
                </a:cxn>
                <a:cxn ang="f106">
                  <a:pos x="f268" y="f269"/>
                </a:cxn>
                <a:cxn ang="f106">
                  <a:pos x="f270" y="f271"/>
                </a:cxn>
                <a:cxn ang="f106">
                  <a:pos x="f272" y="f273"/>
                </a:cxn>
                <a:cxn ang="f106">
                  <a:pos x="f274" y="f275"/>
                </a:cxn>
                <a:cxn ang="f106">
                  <a:pos x="f276" y="f277"/>
                </a:cxn>
                <a:cxn ang="f106">
                  <a:pos x="f278" y="f279"/>
                </a:cxn>
                <a:cxn ang="f106">
                  <a:pos x="f280" y="f233"/>
                </a:cxn>
                <a:cxn ang="f106">
                  <a:pos x="f281" y="f282"/>
                </a:cxn>
                <a:cxn ang="f106">
                  <a:pos x="f283" y="f284"/>
                </a:cxn>
                <a:cxn ang="f106">
                  <a:pos x="f285" y="f286"/>
                </a:cxn>
                <a:cxn ang="f106">
                  <a:pos x="f287" y="f288"/>
                </a:cxn>
                <a:cxn ang="f106">
                  <a:pos x="f287" y="f288"/>
                </a:cxn>
                <a:cxn ang="f106">
                  <a:pos x="f289" y="f290"/>
                </a:cxn>
                <a:cxn ang="f106">
                  <a:pos x="f289" y="f290"/>
                </a:cxn>
                <a:cxn ang="f106">
                  <a:pos x="f289" y="f202"/>
                </a:cxn>
                <a:cxn ang="f106">
                  <a:pos x="f289" y="f202"/>
                </a:cxn>
                <a:cxn ang="f106">
                  <a:pos x="f203" y="f202"/>
                </a:cxn>
                <a:cxn ang="f106">
                  <a:pos x="f203" y="f202"/>
                </a:cxn>
              </a:cxnLst>
              <a:rect l="f199" t="f202" r="f200" b="f201"/>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3" y="f24"/>
                  </a:lnTo>
                  <a:lnTo>
                    <a:pt x="f25" y="f26"/>
                  </a:lnTo>
                  <a:lnTo>
                    <a:pt x="f27" y="f28"/>
                  </a:lnTo>
                  <a:lnTo>
                    <a:pt x="f29" y="f30"/>
                  </a:lnTo>
                  <a:lnTo>
                    <a:pt x="f31" y="f32"/>
                  </a:lnTo>
                  <a:lnTo>
                    <a:pt x="f33" y="f34"/>
                  </a:lnTo>
                  <a:lnTo>
                    <a:pt x="f35" y="f36"/>
                  </a:lnTo>
                  <a:lnTo>
                    <a:pt x="f37" y="f38"/>
                  </a:lnTo>
                  <a:lnTo>
                    <a:pt x="f5" y="f39"/>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91" y="f92"/>
                  </a:lnTo>
                  <a:lnTo>
                    <a:pt x="f6" y="f93"/>
                  </a:lnTo>
                  <a:lnTo>
                    <a:pt x="f6" y="f93"/>
                  </a:lnTo>
                  <a:lnTo>
                    <a:pt x="f6" y="f5"/>
                  </a:lnTo>
                  <a:lnTo>
                    <a:pt x="f6" y="f5"/>
                  </a:lnTo>
                  <a:lnTo>
                    <a:pt x="f8" y="f5"/>
                  </a:lnTo>
                  <a:lnTo>
                    <a:pt x="f8" y="f5"/>
                  </a:lnTo>
                  <a:close/>
                </a:path>
              </a:pathLst>
            </a:custGeom>
            <a:solidFill>
              <a:srgbClr val="C6E7FC">
                <a:alpha val="29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5" name="Freeform 18"/>
            <p:cNvSpPr/>
            <p:nvPr/>
          </p:nvSpPr>
          <p:spPr>
            <a:xfrm>
              <a:off x="2619317" y="1696166"/>
              <a:ext cx="5544519" cy="850135"/>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val f5"/>
                <a:gd name="f127" fmla="val f6"/>
                <a:gd name="f128" fmla="val f7"/>
                <a:gd name="f129" fmla="*/ f123 f0 1"/>
                <a:gd name="f130" fmla="+- f128 0 f126"/>
                <a:gd name="f131" fmla="+- f127 0 f126"/>
                <a:gd name="f132" fmla="*/ f129 1 f2"/>
                <a:gd name="f133" fmla="*/ f131 1 5216"/>
                <a:gd name="f134" fmla="*/ f130 1 762"/>
                <a:gd name="f135" fmla="+- f132 0 f1"/>
                <a:gd name="f136" fmla="*/ 5216 1 f133"/>
                <a:gd name="f137" fmla="*/ 714 1 f134"/>
                <a:gd name="f138" fmla="*/ 4984 1 f133"/>
                <a:gd name="f139" fmla="*/ 686 1 f134"/>
                <a:gd name="f140" fmla="*/ 4478 1 f133"/>
                <a:gd name="f141" fmla="*/ 610 1 f134"/>
                <a:gd name="f142" fmla="*/ 3914 1 f133"/>
                <a:gd name="f143" fmla="*/ 508 1 f134"/>
                <a:gd name="f144" fmla="*/ 3286 1 f133"/>
                <a:gd name="f145" fmla="*/ 374 1 f134"/>
                <a:gd name="f146" fmla="*/ 2946 1 f133"/>
                <a:gd name="f147" fmla="*/ 296 1 f134"/>
                <a:gd name="f148" fmla="*/ 2682 1 f133"/>
                <a:gd name="f149" fmla="*/ 236 1 f134"/>
                <a:gd name="f150" fmla="*/ 2430 1 f133"/>
                <a:gd name="f151" fmla="*/ 184 1 f134"/>
                <a:gd name="f152" fmla="*/ 2190 1 f133"/>
                <a:gd name="f153" fmla="*/ 140 1 f134"/>
                <a:gd name="f154" fmla="*/ 1960 1 f133"/>
                <a:gd name="f155" fmla="*/ 102 1 f134"/>
                <a:gd name="f156" fmla="*/ 1740 1 f133"/>
                <a:gd name="f157" fmla="*/ 72 1 f134"/>
                <a:gd name="f158" fmla="*/ 1334 1 f133"/>
                <a:gd name="f159" fmla="*/ 28 1 f134"/>
                <a:gd name="f160" fmla="*/ 970 1 f133"/>
                <a:gd name="f161" fmla="*/ 4 1 f134"/>
                <a:gd name="f162" fmla="*/ 644 1 f133"/>
                <a:gd name="f163" fmla="*/ 0 1 f134"/>
                <a:gd name="f164" fmla="*/ 358 1 f133"/>
                <a:gd name="f165" fmla="*/ 10 1 f134"/>
                <a:gd name="f166" fmla="*/ 110 1 f133"/>
                <a:gd name="f167" fmla="*/ 32 1 f134"/>
                <a:gd name="f168" fmla="*/ 0 1 f133"/>
                <a:gd name="f169" fmla="*/ 48 1 f134"/>
                <a:gd name="f170" fmla="*/ 314 1 f133"/>
                <a:gd name="f171" fmla="*/ 86 1 f134"/>
                <a:gd name="f172" fmla="*/ 652 1 f133"/>
                <a:gd name="f173" fmla="*/ 1014 1 f133"/>
                <a:gd name="f174" fmla="*/ 210 1 f134"/>
                <a:gd name="f175" fmla="*/ 1402 1 f133"/>
                <a:gd name="f176" fmla="*/ 1756 1 f133"/>
                <a:gd name="f177" fmla="*/ 378 1 f134"/>
                <a:gd name="f178" fmla="*/ 2408 1 f133"/>
                <a:gd name="f179" fmla="*/ 516 1 f134"/>
                <a:gd name="f180" fmla="*/ 2708 1 f133"/>
                <a:gd name="f181" fmla="*/ 572 1 f134"/>
                <a:gd name="f182" fmla="*/ 2992 1 f133"/>
                <a:gd name="f183" fmla="*/ 620 1 f134"/>
                <a:gd name="f184" fmla="*/ 3260 1 f133"/>
                <a:gd name="f185" fmla="*/ 662 1 f134"/>
                <a:gd name="f186" fmla="*/ 3512 1 f133"/>
                <a:gd name="f187" fmla="*/ 694 1 f134"/>
                <a:gd name="f188" fmla="*/ 3750 1 f133"/>
                <a:gd name="f189" fmla="*/ 722 1 f134"/>
                <a:gd name="f190" fmla="*/ 3974 1 f133"/>
                <a:gd name="f191" fmla="*/ 740 1 f134"/>
                <a:gd name="f192" fmla="*/ 4184 1 f133"/>
                <a:gd name="f193" fmla="*/ 754 1 f134"/>
                <a:gd name="f194" fmla="*/ 4384 1 f133"/>
                <a:gd name="f195" fmla="*/ 762 1 f134"/>
                <a:gd name="f196" fmla="*/ 4570 1 f133"/>
                <a:gd name="f197" fmla="*/ 4746 1 f133"/>
                <a:gd name="f198" fmla="*/ 758 1 f134"/>
                <a:gd name="f199" fmla="*/ 4912 1 f133"/>
                <a:gd name="f200" fmla="*/ 748 1 f134"/>
                <a:gd name="f201" fmla="*/ 5068 1 f133"/>
                <a:gd name="f202" fmla="*/ 732 1 f134"/>
                <a:gd name="f203" fmla="*/ f127 1 f133"/>
                <a:gd name="f204" fmla="*/ f128 1 f134"/>
                <a:gd name="f205" fmla="*/ f168 f124 1"/>
                <a:gd name="f206" fmla="*/ f203 f124 1"/>
                <a:gd name="f207" fmla="*/ f204 f125 1"/>
                <a:gd name="f208" fmla="*/ f163 f125 1"/>
                <a:gd name="f209" fmla="*/ f136 f124 1"/>
                <a:gd name="f210" fmla="*/ f137 f125 1"/>
                <a:gd name="f211" fmla="*/ f138 f124 1"/>
                <a:gd name="f212" fmla="*/ f139 f125 1"/>
                <a:gd name="f213" fmla="*/ f140 f124 1"/>
                <a:gd name="f214" fmla="*/ f141 f125 1"/>
                <a:gd name="f215" fmla="*/ f142 f124 1"/>
                <a:gd name="f216" fmla="*/ f143 f125 1"/>
                <a:gd name="f217" fmla="*/ f144 f124 1"/>
                <a:gd name="f218" fmla="*/ f145 f125 1"/>
                <a:gd name="f219" fmla="*/ f146 f124 1"/>
                <a:gd name="f220" fmla="*/ f147 f125 1"/>
                <a:gd name="f221" fmla="*/ f148 f124 1"/>
                <a:gd name="f222" fmla="*/ f149 f125 1"/>
                <a:gd name="f223" fmla="*/ f150 f124 1"/>
                <a:gd name="f224" fmla="*/ f151 f125 1"/>
                <a:gd name="f225" fmla="*/ f152 f124 1"/>
                <a:gd name="f226" fmla="*/ f153 f125 1"/>
                <a:gd name="f227" fmla="*/ f154 f124 1"/>
                <a:gd name="f228" fmla="*/ f155 f125 1"/>
                <a:gd name="f229" fmla="*/ f156 f124 1"/>
                <a:gd name="f230" fmla="*/ f157 f125 1"/>
                <a:gd name="f231" fmla="*/ f158 f124 1"/>
                <a:gd name="f232" fmla="*/ f159 f125 1"/>
                <a:gd name="f233" fmla="*/ f160 f124 1"/>
                <a:gd name="f234" fmla="*/ f161 f125 1"/>
                <a:gd name="f235" fmla="*/ f162 f124 1"/>
                <a:gd name="f236" fmla="*/ f164 f124 1"/>
                <a:gd name="f237" fmla="*/ f165 f125 1"/>
                <a:gd name="f238" fmla="*/ f166 f124 1"/>
                <a:gd name="f239" fmla="*/ f167 f125 1"/>
                <a:gd name="f240" fmla="*/ f169 f125 1"/>
                <a:gd name="f241" fmla="*/ f170 f124 1"/>
                <a:gd name="f242" fmla="*/ f171 f125 1"/>
                <a:gd name="f243" fmla="*/ f172 f124 1"/>
                <a:gd name="f244" fmla="*/ f173 f124 1"/>
                <a:gd name="f245" fmla="*/ f174 f125 1"/>
                <a:gd name="f246" fmla="*/ f175 f124 1"/>
                <a:gd name="f247" fmla="*/ f176 f124 1"/>
                <a:gd name="f248" fmla="*/ f177 f125 1"/>
                <a:gd name="f249" fmla="*/ f178 f124 1"/>
                <a:gd name="f250" fmla="*/ f179 f125 1"/>
                <a:gd name="f251" fmla="*/ f180 f124 1"/>
                <a:gd name="f252" fmla="*/ f181 f125 1"/>
                <a:gd name="f253" fmla="*/ f182 f124 1"/>
                <a:gd name="f254" fmla="*/ f183 f125 1"/>
                <a:gd name="f255" fmla="*/ f184 f124 1"/>
                <a:gd name="f256" fmla="*/ f185 f125 1"/>
                <a:gd name="f257" fmla="*/ f186 f124 1"/>
                <a:gd name="f258" fmla="*/ f187 f125 1"/>
                <a:gd name="f259" fmla="*/ f188 f124 1"/>
                <a:gd name="f260" fmla="*/ f189 f125 1"/>
                <a:gd name="f261" fmla="*/ f190 f124 1"/>
                <a:gd name="f262" fmla="*/ f191 f125 1"/>
                <a:gd name="f263" fmla="*/ f192 f124 1"/>
                <a:gd name="f264" fmla="*/ f193 f125 1"/>
                <a:gd name="f265" fmla="*/ f194 f124 1"/>
                <a:gd name="f266" fmla="*/ f195 f125 1"/>
                <a:gd name="f267" fmla="*/ f196 f124 1"/>
                <a:gd name="f268" fmla="*/ f197 f124 1"/>
                <a:gd name="f269" fmla="*/ f198 f125 1"/>
                <a:gd name="f270" fmla="*/ f199 f124 1"/>
                <a:gd name="f271" fmla="*/ f200 f125 1"/>
                <a:gd name="f272" fmla="*/ f201 f124 1"/>
                <a:gd name="f273" fmla="*/ f202 f125 1"/>
              </a:gdLst>
              <a:ahLst/>
              <a:cxnLst>
                <a:cxn ang="3cd4">
                  <a:pos x="hc" y="t"/>
                </a:cxn>
                <a:cxn ang="0">
                  <a:pos x="r" y="vc"/>
                </a:cxn>
                <a:cxn ang="cd4">
                  <a:pos x="hc" y="b"/>
                </a:cxn>
                <a:cxn ang="cd2">
                  <a:pos x="l" y="vc"/>
                </a:cxn>
                <a:cxn ang="f135">
                  <a:pos x="f209" y="f210"/>
                </a:cxn>
                <a:cxn ang="f135">
                  <a:pos x="f211" y="f212"/>
                </a:cxn>
                <a:cxn ang="f135">
                  <a:pos x="f213" y="f214"/>
                </a:cxn>
                <a:cxn ang="f135">
                  <a:pos x="f215" y="f216"/>
                </a:cxn>
                <a:cxn ang="f135">
                  <a:pos x="f217" y="f218"/>
                </a:cxn>
                <a:cxn ang="f135">
                  <a:pos x="f219" y="f220"/>
                </a:cxn>
                <a:cxn ang="f135">
                  <a:pos x="f221" y="f222"/>
                </a:cxn>
                <a:cxn ang="f135">
                  <a:pos x="f223" y="f224"/>
                </a:cxn>
                <a:cxn ang="f135">
                  <a:pos x="f225" y="f226"/>
                </a:cxn>
                <a:cxn ang="f135">
                  <a:pos x="f227" y="f228"/>
                </a:cxn>
                <a:cxn ang="f135">
                  <a:pos x="f229" y="f230"/>
                </a:cxn>
                <a:cxn ang="f135">
                  <a:pos x="f231" y="f232"/>
                </a:cxn>
                <a:cxn ang="f135">
                  <a:pos x="f233" y="f234"/>
                </a:cxn>
                <a:cxn ang="f135">
                  <a:pos x="f235" y="f208"/>
                </a:cxn>
                <a:cxn ang="f135">
                  <a:pos x="f236" y="f237"/>
                </a:cxn>
                <a:cxn ang="f135">
                  <a:pos x="f238" y="f239"/>
                </a:cxn>
                <a:cxn ang="f135">
                  <a:pos x="f205" y="f240"/>
                </a:cxn>
                <a:cxn ang="f135">
                  <a:pos x="f241" y="f242"/>
                </a:cxn>
                <a:cxn ang="f135">
                  <a:pos x="f243" y="f226"/>
                </a:cxn>
                <a:cxn ang="f135">
                  <a:pos x="f244" y="f245"/>
                </a:cxn>
                <a:cxn ang="f135">
                  <a:pos x="f246" y="f220"/>
                </a:cxn>
                <a:cxn ang="f135">
                  <a:pos x="f247" y="f248"/>
                </a:cxn>
                <a:cxn ang="f135">
                  <a:pos x="f249" y="f250"/>
                </a:cxn>
                <a:cxn ang="f135">
                  <a:pos x="f251" y="f252"/>
                </a:cxn>
                <a:cxn ang="f135">
                  <a:pos x="f253" y="f254"/>
                </a:cxn>
                <a:cxn ang="f135">
                  <a:pos x="f255" y="f256"/>
                </a:cxn>
                <a:cxn ang="f135">
                  <a:pos x="f257" y="f258"/>
                </a:cxn>
                <a:cxn ang="f135">
                  <a:pos x="f259" y="f260"/>
                </a:cxn>
                <a:cxn ang="f135">
                  <a:pos x="f261" y="f262"/>
                </a:cxn>
                <a:cxn ang="f135">
                  <a:pos x="f263" y="f264"/>
                </a:cxn>
                <a:cxn ang="f135">
                  <a:pos x="f265" y="f266"/>
                </a:cxn>
                <a:cxn ang="f135">
                  <a:pos x="f267" y="f266"/>
                </a:cxn>
                <a:cxn ang="f135">
                  <a:pos x="f268" y="f269"/>
                </a:cxn>
                <a:cxn ang="f135">
                  <a:pos x="f270" y="f271"/>
                </a:cxn>
                <a:cxn ang="f135">
                  <a:pos x="f272" y="f273"/>
                </a:cxn>
                <a:cxn ang="f135">
                  <a:pos x="f209" y="f210"/>
                </a:cxn>
              </a:cxnLst>
              <a:rect l="f205" t="f208" r="f206" b="f207"/>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5" y="f64"/>
                  </a:lnTo>
                  <a:lnTo>
                    <a:pt x="f65" y="f66"/>
                  </a:lnTo>
                  <a:lnTo>
                    <a:pt x="f67" y="f44"/>
                  </a:lnTo>
                  <a:lnTo>
                    <a:pt x="f68" y="f69"/>
                  </a:lnTo>
                  <a:lnTo>
                    <a:pt x="f14" y="f38"/>
                  </a:lnTo>
                  <a:lnTo>
                    <a:pt x="f70" y="f71"/>
                  </a:lnTo>
                  <a:lnTo>
                    <a:pt x="f72" y="f32"/>
                  </a:lnTo>
                  <a:lnTo>
                    <a:pt x="f73" y="f74"/>
                  </a:lnTo>
                  <a:lnTo>
                    <a:pt x="f75" y="f26"/>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lnTo>
                    <a:pt x="f6" y="f8"/>
                  </a:lnTo>
                  <a:close/>
                </a:path>
              </a:pathLst>
            </a:custGeom>
            <a:solidFill>
              <a:srgbClr val="C6E7FC">
                <a:alpha val="40000"/>
              </a:srgbClr>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6" name="Freeform 22"/>
            <p:cNvSpPr/>
            <p:nvPr/>
          </p:nvSpPr>
          <p:spPr>
            <a:xfrm>
              <a:off x="2828723" y="1708437"/>
              <a:ext cx="5467983" cy="774268"/>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val f5"/>
                <a:gd name="f66" fmla="val f6"/>
                <a:gd name="f67" fmla="val f7"/>
                <a:gd name="f68" fmla="*/ f62 f0 1"/>
                <a:gd name="f69" fmla="+- f67 0 f65"/>
                <a:gd name="f70" fmla="+- f66 0 f65"/>
                <a:gd name="f71" fmla="*/ f68 1 f2"/>
                <a:gd name="f72" fmla="*/ f70 1 5144"/>
                <a:gd name="f73" fmla="*/ f69 1 694"/>
                <a:gd name="f74" fmla="+- f71 0 f1"/>
                <a:gd name="f75" fmla="*/ 0 1 f72"/>
                <a:gd name="f76" fmla="*/ 70 1 f73"/>
                <a:gd name="f77" fmla="*/ 18 1 f72"/>
                <a:gd name="f78" fmla="*/ 66 1 f73"/>
                <a:gd name="f79" fmla="*/ 72 1 f72"/>
                <a:gd name="f80" fmla="*/ 56 1 f73"/>
                <a:gd name="f81" fmla="*/ 164 1 f72"/>
                <a:gd name="f82" fmla="*/ 42 1 f73"/>
                <a:gd name="f83" fmla="*/ 224 1 f72"/>
                <a:gd name="f84" fmla="*/ 34 1 f73"/>
                <a:gd name="f85" fmla="*/ 294 1 f72"/>
                <a:gd name="f86" fmla="*/ 26 1 f73"/>
                <a:gd name="f87" fmla="*/ 372 1 f72"/>
                <a:gd name="f88" fmla="*/ 20 1 f73"/>
                <a:gd name="f89" fmla="*/ 462 1 f72"/>
                <a:gd name="f90" fmla="*/ 14 1 f73"/>
                <a:gd name="f91" fmla="*/ 560 1 f72"/>
                <a:gd name="f92" fmla="*/ 8 1 f73"/>
                <a:gd name="f93" fmla="*/ 670 1 f72"/>
                <a:gd name="f94" fmla="*/ 4 1 f73"/>
                <a:gd name="f95" fmla="*/ 790 1 f72"/>
                <a:gd name="f96" fmla="*/ 2 1 f73"/>
                <a:gd name="f97" fmla="*/ 920 1 f72"/>
                <a:gd name="f98" fmla="*/ 0 1 f73"/>
                <a:gd name="f99" fmla="*/ 1060 1 f72"/>
                <a:gd name="f100" fmla="*/ 1210 1 f72"/>
                <a:gd name="f101" fmla="*/ 6 1 f73"/>
                <a:gd name="f102" fmla="*/ 1372 1 f72"/>
                <a:gd name="f103" fmla="*/ 1544 1 f72"/>
                <a:gd name="f104" fmla="*/ 24 1 f73"/>
                <a:gd name="f105" fmla="*/ 1726 1 f72"/>
                <a:gd name="f106" fmla="*/ 40 1 f73"/>
                <a:gd name="f107" fmla="*/ 1920 1 f72"/>
                <a:gd name="f108" fmla="*/ 58 1 f73"/>
                <a:gd name="f109" fmla="*/ 2126 1 f72"/>
                <a:gd name="f110" fmla="*/ 80 1 f73"/>
                <a:gd name="f111" fmla="*/ 2342 1 f72"/>
                <a:gd name="f112" fmla="*/ 106 1 f73"/>
                <a:gd name="f113" fmla="*/ 2570 1 f72"/>
                <a:gd name="f114" fmla="*/ 138 1 f73"/>
                <a:gd name="f115" fmla="*/ 2808 1 f72"/>
                <a:gd name="f116" fmla="*/ 174 1 f73"/>
                <a:gd name="f117" fmla="*/ 3058 1 f72"/>
                <a:gd name="f118" fmla="*/ 216 1 f73"/>
                <a:gd name="f119" fmla="*/ 3320 1 f72"/>
                <a:gd name="f120" fmla="*/ 266 1 f73"/>
                <a:gd name="f121" fmla="*/ 3594 1 f72"/>
                <a:gd name="f122" fmla="*/ 320 1 f73"/>
                <a:gd name="f123" fmla="*/ 3880 1 f72"/>
                <a:gd name="f124" fmla="*/ 380 1 f73"/>
                <a:gd name="f125" fmla="*/ 4178 1 f72"/>
                <a:gd name="f126" fmla="*/ 448 1 f73"/>
                <a:gd name="f127" fmla="*/ 4488 1 f72"/>
                <a:gd name="f128" fmla="*/ 522 1 f73"/>
                <a:gd name="f129" fmla="*/ 4810 1 f72"/>
                <a:gd name="f130" fmla="*/ 604 1 f73"/>
                <a:gd name="f131" fmla="*/ 5144 1 f72"/>
                <a:gd name="f132" fmla="*/ 694 1 f73"/>
                <a:gd name="f133" fmla="*/ f66 1 f72"/>
                <a:gd name="f134" fmla="*/ f67 1 f73"/>
                <a:gd name="f135" fmla="*/ f75 f63 1"/>
                <a:gd name="f136" fmla="*/ f133 f63 1"/>
                <a:gd name="f137" fmla="*/ f134 f64 1"/>
                <a:gd name="f138" fmla="*/ f98 f64 1"/>
                <a:gd name="f139" fmla="*/ f76 f64 1"/>
                <a:gd name="f140" fmla="*/ f77 f63 1"/>
                <a:gd name="f141" fmla="*/ f78 f64 1"/>
                <a:gd name="f142" fmla="*/ f79 f63 1"/>
                <a:gd name="f143" fmla="*/ f80 f64 1"/>
                <a:gd name="f144" fmla="*/ f81 f63 1"/>
                <a:gd name="f145" fmla="*/ f82 f64 1"/>
                <a:gd name="f146" fmla="*/ f83 f63 1"/>
                <a:gd name="f147" fmla="*/ f84 f64 1"/>
                <a:gd name="f148" fmla="*/ f85 f63 1"/>
                <a:gd name="f149" fmla="*/ f86 f64 1"/>
                <a:gd name="f150" fmla="*/ f87 f63 1"/>
                <a:gd name="f151" fmla="*/ f88 f64 1"/>
                <a:gd name="f152" fmla="*/ f89 f63 1"/>
                <a:gd name="f153" fmla="*/ f90 f64 1"/>
                <a:gd name="f154" fmla="*/ f91 f63 1"/>
                <a:gd name="f155" fmla="*/ f92 f64 1"/>
                <a:gd name="f156" fmla="*/ f93 f63 1"/>
                <a:gd name="f157" fmla="*/ f94 f64 1"/>
                <a:gd name="f158" fmla="*/ f95 f63 1"/>
                <a:gd name="f159" fmla="*/ f96 f64 1"/>
                <a:gd name="f160" fmla="*/ f97 f63 1"/>
                <a:gd name="f161" fmla="*/ f99 f63 1"/>
                <a:gd name="f162" fmla="*/ f100 f63 1"/>
                <a:gd name="f163" fmla="*/ f101 f64 1"/>
                <a:gd name="f164" fmla="*/ f102 f63 1"/>
                <a:gd name="f165" fmla="*/ f103 f63 1"/>
                <a:gd name="f166" fmla="*/ f104 f64 1"/>
                <a:gd name="f167" fmla="*/ f105 f63 1"/>
                <a:gd name="f168" fmla="*/ f106 f64 1"/>
                <a:gd name="f169" fmla="*/ f107 f63 1"/>
                <a:gd name="f170" fmla="*/ f108 f64 1"/>
                <a:gd name="f171" fmla="*/ f109 f63 1"/>
                <a:gd name="f172" fmla="*/ f110 f64 1"/>
                <a:gd name="f173" fmla="*/ f111 f63 1"/>
                <a:gd name="f174" fmla="*/ f112 f64 1"/>
                <a:gd name="f175" fmla="*/ f113 f63 1"/>
                <a:gd name="f176" fmla="*/ f114 f64 1"/>
                <a:gd name="f177" fmla="*/ f115 f63 1"/>
                <a:gd name="f178" fmla="*/ f116 f64 1"/>
                <a:gd name="f179" fmla="*/ f117 f63 1"/>
                <a:gd name="f180" fmla="*/ f118 f64 1"/>
                <a:gd name="f181" fmla="*/ f119 f63 1"/>
                <a:gd name="f182" fmla="*/ f120 f64 1"/>
                <a:gd name="f183" fmla="*/ f121 f63 1"/>
                <a:gd name="f184" fmla="*/ f122 f64 1"/>
                <a:gd name="f185" fmla="*/ f123 f63 1"/>
                <a:gd name="f186" fmla="*/ f124 f64 1"/>
                <a:gd name="f187" fmla="*/ f125 f63 1"/>
                <a:gd name="f188" fmla="*/ f126 f64 1"/>
                <a:gd name="f189" fmla="*/ f127 f63 1"/>
                <a:gd name="f190" fmla="*/ f128 f64 1"/>
                <a:gd name="f191" fmla="*/ f129 f63 1"/>
                <a:gd name="f192" fmla="*/ f130 f64 1"/>
                <a:gd name="f193" fmla="*/ f131 f63 1"/>
                <a:gd name="f194" fmla="*/ f132 f64 1"/>
              </a:gdLst>
              <a:ahLst/>
              <a:cxnLst>
                <a:cxn ang="3cd4">
                  <a:pos x="hc" y="t"/>
                </a:cxn>
                <a:cxn ang="0">
                  <a:pos x="r" y="vc"/>
                </a:cxn>
                <a:cxn ang="cd4">
                  <a:pos x="hc" y="b"/>
                </a:cxn>
                <a:cxn ang="cd2">
                  <a:pos x="l" y="vc"/>
                </a:cxn>
                <a:cxn ang="f74">
                  <a:pos x="f135" y="f139"/>
                </a:cxn>
                <a:cxn ang="f74">
                  <a:pos x="f135" y="f139"/>
                </a:cxn>
                <a:cxn ang="f74">
                  <a:pos x="f140" y="f141"/>
                </a:cxn>
                <a:cxn ang="f74">
                  <a:pos x="f142" y="f143"/>
                </a:cxn>
                <a:cxn ang="f74">
                  <a:pos x="f144" y="f145"/>
                </a:cxn>
                <a:cxn ang="f74">
                  <a:pos x="f146" y="f147"/>
                </a:cxn>
                <a:cxn ang="f74">
                  <a:pos x="f148" y="f149"/>
                </a:cxn>
                <a:cxn ang="f74">
                  <a:pos x="f150" y="f151"/>
                </a:cxn>
                <a:cxn ang="f74">
                  <a:pos x="f152" y="f153"/>
                </a:cxn>
                <a:cxn ang="f74">
                  <a:pos x="f154" y="f155"/>
                </a:cxn>
                <a:cxn ang="f74">
                  <a:pos x="f156" y="f157"/>
                </a:cxn>
                <a:cxn ang="f74">
                  <a:pos x="f158" y="f159"/>
                </a:cxn>
                <a:cxn ang="f74">
                  <a:pos x="f160" y="f138"/>
                </a:cxn>
                <a:cxn ang="f74">
                  <a:pos x="f161" y="f159"/>
                </a:cxn>
                <a:cxn ang="f74">
                  <a:pos x="f162" y="f163"/>
                </a:cxn>
                <a:cxn ang="f74">
                  <a:pos x="f164" y="f153"/>
                </a:cxn>
                <a:cxn ang="f74">
                  <a:pos x="f165" y="f166"/>
                </a:cxn>
                <a:cxn ang="f74">
                  <a:pos x="f167" y="f168"/>
                </a:cxn>
                <a:cxn ang="f74">
                  <a:pos x="f169" y="f170"/>
                </a:cxn>
                <a:cxn ang="f74">
                  <a:pos x="f171" y="f172"/>
                </a:cxn>
                <a:cxn ang="f74">
                  <a:pos x="f173" y="f174"/>
                </a:cxn>
                <a:cxn ang="f74">
                  <a:pos x="f175" y="f176"/>
                </a:cxn>
                <a:cxn ang="f74">
                  <a:pos x="f177" y="f178"/>
                </a:cxn>
                <a:cxn ang="f74">
                  <a:pos x="f179" y="f180"/>
                </a:cxn>
                <a:cxn ang="f74">
                  <a:pos x="f181" y="f182"/>
                </a:cxn>
                <a:cxn ang="f74">
                  <a:pos x="f183" y="f184"/>
                </a:cxn>
                <a:cxn ang="f74">
                  <a:pos x="f185" y="f186"/>
                </a:cxn>
                <a:cxn ang="f74">
                  <a:pos x="f187" y="f188"/>
                </a:cxn>
                <a:cxn ang="f74">
                  <a:pos x="f189" y="f190"/>
                </a:cxn>
                <a:cxn ang="f74">
                  <a:pos x="f191" y="f192"/>
                </a:cxn>
                <a:cxn ang="f74">
                  <a:pos x="f193" y="f194"/>
                </a:cxn>
              </a:cxnLst>
              <a:rect l="f135" t="f138" r="f136" b="f137"/>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7" name="Freeform 26"/>
            <p:cNvSpPr/>
            <p:nvPr/>
          </p:nvSpPr>
          <p:spPr>
            <a:xfrm>
              <a:off x="5609487" y="1695050"/>
              <a:ext cx="3307997" cy="65154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val f6"/>
                <a:gd name="f46" fmla="val f7"/>
                <a:gd name="f47" fmla="val f8"/>
                <a:gd name="f48" fmla="*/ f42 f0 1"/>
                <a:gd name="f49" fmla="+- f47 0 f45"/>
                <a:gd name="f50" fmla="+- f46 0 f45"/>
                <a:gd name="f51" fmla="*/ f48 1 f3"/>
                <a:gd name="f52" fmla="*/ f50 1 3112"/>
                <a:gd name="f53" fmla="*/ f49 1 584"/>
                <a:gd name="f54" fmla="+- f51 0 f1"/>
                <a:gd name="f55" fmla="*/ 0 1 f52"/>
                <a:gd name="f56" fmla="*/ 584 1 f53"/>
                <a:gd name="f57" fmla="*/ 90 1 f52"/>
                <a:gd name="f58" fmla="*/ 560 1 f53"/>
                <a:gd name="f59" fmla="*/ 336 1 f52"/>
                <a:gd name="f60" fmla="*/ 498 1 f53"/>
                <a:gd name="f61" fmla="*/ 506 1 f52"/>
                <a:gd name="f62" fmla="*/ 456 1 f53"/>
                <a:gd name="f63" fmla="*/ 702 1 f52"/>
                <a:gd name="f64" fmla="*/ 410 1 f53"/>
                <a:gd name="f65" fmla="*/ 920 1 f52"/>
                <a:gd name="f66" fmla="*/ 360 1 f53"/>
                <a:gd name="f67" fmla="*/ 1154 1 f52"/>
                <a:gd name="f68" fmla="*/ 306 1 f53"/>
                <a:gd name="f69" fmla="*/ 1402 1 f52"/>
                <a:gd name="f70" fmla="*/ 254 1 f53"/>
                <a:gd name="f71" fmla="*/ 1656 1 f52"/>
                <a:gd name="f72" fmla="*/ 202 1 f53"/>
                <a:gd name="f73" fmla="*/ 1916 1 f52"/>
                <a:gd name="f74" fmla="*/ 154 1 f53"/>
                <a:gd name="f75" fmla="*/ 2174 1 f52"/>
                <a:gd name="f76" fmla="*/ 108 1 f53"/>
                <a:gd name="f77" fmla="*/ 2302 1 f52"/>
                <a:gd name="f78" fmla="*/ 88 1 f53"/>
                <a:gd name="f79" fmla="*/ 2426 1 f52"/>
                <a:gd name="f80" fmla="*/ 68 1 f53"/>
                <a:gd name="f81" fmla="*/ 2550 1 f52"/>
                <a:gd name="f82" fmla="*/ 52 1 f53"/>
                <a:gd name="f83" fmla="*/ 2670 1 f52"/>
                <a:gd name="f84" fmla="*/ 36 1 f53"/>
                <a:gd name="f85" fmla="*/ 2788 1 f52"/>
                <a:gd name="f86" fmla="*/ 24 1 f53"/>
                <a:gd name="f87" fmla="*/ 2900 1 f52"/>
                <a:gd name="f88" fmla="*/ 14 1 f53"/>
                <a:gd name="f89" fmla="*/ 3008 1 f52"/>
                <a:gd name="f90" fmla="*/ 6 1 f53"/>
                <a:gd name="f91" fmla="*/ 3112 1 f52"/>
                <a:gd name="f92" fmla="*/ 0 1 f53"/>
                <a:gd name="f93" fmla="*/ f46 1 f52"/>
                <a:gd name="f94" fmla="*/ f47 1 f53"/>
                <a:gd name="f95" fmla="*/ f55 f43 1"/>
                <a:gd name="f96" fmla="*/ f93 f43 1"/>
                <a:gd name="f97" fmla="*/ f94 f44 1"/>
                <a:gd name="f98" fmla="*/ f92 f44 1"/>
                <a:gd name="f99" fmla="*/ f56 f44 1"/>
                <a:gd name="f100" fmla="*/ f57 f43 1"/>
                <a:gd name="f101" fmla="*/ f58 f44 1"/>
                <a:gd name="f102" fmla="*/ f59 f43 1"/>
                <a:gd name="f103" fmla="*/ f60 f44 1"/>
                <a:gd name="f104" fmla="*/ f61 f43 1"/>
                <a:gd name="f105" fmla="*/ f62 f44 1"/>
                <a:gd name="f106" fmla="*/ f63 f43 1"/>
                <a:gd name="f107" fmla="*/ f64 f44 1"/>
                <a:gd name="f108" fmla="*/ f65 f43 1"/>
                <a:gd name="f109" fmla="*/ f66 f44 1"/>
                <a:gd name="f110" fmla="*/ f67 f43 1"/>
                <a:gd name="f111" fmla="*/ f68 f44 1"/>
                <a:gd name="f112" fmla="*/ f69 f43 1"/>
                <a:gd name="f113" fmla="*/ f70 f44 1"/>
                <a:gd name="f114" fmla="*/ f71 f43 1"/>
                <a:gd name="f115" fmla="*/ f72 f44 1"/>
                <a:gd name="f116" fmla="*/ f73 f43 1"/>
                <a:gd name="f117" fmla="*/ f74 f44 1"/>
                <a:gd name="f118" fmla="*/ f75 f43 1"/>
                <a:gd name="f119" fmla="*/ f76 f44 1"/>
                <a:gd name="f120" fmla="*/ f77 f43 1"/>
                <a:gd name="f121" fmla="*/ f78 f44 1"/>
                <a:gd name="f122" fmla="*/ f79 f43 1"/>
                <a:gd name="f123" fmla="*/ f80 f44 1"/>
                <a:gd name="f124" fmla="*/ f81 f43 1"/>
                <a:gd name="f125" fmla="*/ f82 f44 1"/>
                <a:gd name="f126" fmla="*/ f83 f43 1"/>
                <a:gd name="f127" fmla="*/ f84 f44 1"/>
                <a:gd name="f128" fmla="*/ f85 f43 1"/>
                <a:gd name="f129" fmla="*/ f86 f44 1"/>
                <a:gd name="f130" fmla="*/ f87 f43 1"/>
                <a:gd name="f131" fmla="*/ f88 f44 1"/>
                <a:gd name="f132" fmla="*/ f89 f43 1"/>
                <a:gd name="f133" fmla="*/ f90 f44 1"/>
                <a:gd name="f134" fmla="*/ f91 f43 1"/>
              </a:gdLst>
              <a:ahLst/>
              <a:cxnLst>
                <a:cxn ang="3cd4">
                  <a:pos x="hc" y="t"/>
                </a:cxn>
                <a:cxn ang="0">
                  <a:pos x="r" y="vc"/>
                </a:cxn>
                <a:cxn ang="cd4">
                  <a:pos x="hc" y="b"/>
                </a:cxn>
                <a:cxn ang="cd2">
                  <a:pos x="l" y="vc"/>
                </a:cxn>
                <a:cxn ang="f54">
                  <a:pos x="f95" y="f99"/>
                </a:cxn>
                <a:cxn ang="f54">
                  <a:pos x="f95" y="f99"/>
                </a:cxn>
                <a:cxn ang="f54">
                  <a:pos x="f100" y="f101"/>
                </a:cxn>
                <a:cxn ang="f54">
                  <a:pos x="f102" y="f103"/>
                </a:cxn>
                <a:cxn ang="f54">
                  <a:pos x="f104" y="f105"/>
                </a:cxn>
                <a:cxn ang="f54">
                  <a:pos x="f106" y="f107"/>
                </a:cxn>
                <a:cxn ang="f54">
                  <a:pos x="f108" y="f109"/>
                </a:cxn>
                <a:cxn ang="f54">
                  <a:pos x="f110" y="f111"/>
                </a:cxn>
                <a:cxn ang="f54">
                  <a:pos x="f112" y="f113"/>
                </a:cxn>
                <a:cxn ang="f54">
                  <a:pos x="f114" y="f115"/>
                </a:cxn>
                <a:cxn ang="f54">
                  <a:pos x="f116" y="f117"/>
                </a:cxn>
                <a:cxn ang="f54">
                  <a:pos x="f118" y="f119"/>
                </a:cxn>
                <a:cxn ang="f54">
                  <a:pos x="f120" y="f121"/>
                </a:cxn>
                <a:cxn ang="f54">
                  <a:pos x="f122" y="f123"/>
                </a:cxn>
                <a:cxn ang="f54">
                  <a:pos x="f124" y="f125"/>
                </a:cxn>
                <a:cxn ang="f54">
                  <a:pos x="f126" y="f127"/>
                </a:cxn>
                <a:cxn ang="f54">
                  <a:pos x="f128" y="f129"/>
                </a:cxn>
                <a:cxn ang="f54">
                  <a:pos x="f130" y="f131"/>
                </a:cxn>
                <a:cxn ang="f54">
                  <a:pos x="f132" y="f133"/>
                </a:cxn>
                <a:cxn ang="f54">
                  <a:pos x="f134" y="f98"/>
                </a:cxn>
              </a:cxnLst>
              <a:rect l="f95" t="f98" r="f96" b="f97"/>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a:solidFill>
                <a:srgbClr val="FFFFFF"/>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sp>
          <p:nvSpPr>
            <p:cNvPr id="8" name="Freeform 10"/>
            <p:cNvSpPr/>
            <p:nvPr/>
          </p:nvSpPr>
          <p:spPr>
            <a:xfrm>
              <a:off x="211665" y="1679432"/>
              <a:ext cx="8723376" cy="1329875"/>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val f5"/>
                <a:gd name="f126" fmla="val f6"/>
                <a:gd name="f127" fmla="val f7"/>
                <a:gd name="f128" fmla="*/ f122 f0 1"/>
                <a:gd name="f129" fmla="+- f127 0 f125"/>
                <a:gd name="f130" fmla="+- f126 0 f125"/>
                <a:gd name="f131" fmla="*/ f128 1 f2"/>
                <a:gd name="f132" fmla="*/ f130 1 8196"/>
                <a:gd name="f133" fmla="*/ f129 1 1192"/>
                <a:gd name="f134" fmla="+- f131 0 f1"/>
                <a:gd name="f135" fmla="*/ 8192 1 f132"/>
                <a:gd name="f136" fmla="*/ 512 1 f133"/>
                <a:gd name="f137" fmla="*/ 8040 1 f132"/>
                <a:gd name="f138" fmla="*/ 570 1 f133"/>
                <a:gd name="f139" fmla="*/ 7878 1 f132"/>
                <a:gd name="f140" fmla="*/ 620 1 f133"/>
                <a:gd name="f141" fmla="*/ 7706 1 f132"/>
                <a:gd name="f142" fmla="*/ 666 1 f133"/>
                <a:gd name="f143" fmla="*/ 7522 1 f132"/>
                <a:gd name="f144" fmla="*/ 702 1 f133"/>
                <a:gd name="f145" fmla="*/ 7322 1 f132"/>
                <a:gd name="f146" fmla="*/ 730 1 f133"/>
                <a:gd name="f147" fmla="*/ 7106 1 f132"/>
                <a:gd name="f148" fmla="*/ 750 1 f133"/>
                <a:gd name="f149" fmla="*/ 6872 1 f132"/>
                <a:gd name="f150" fmla="*/ 762 1 f133"/>
                <a:gd name="f151" fmla="*/ 6618 1 f132"/>
                <a:gd name="f152" fmla="*/ 760 1 f133"/>
                <a:gd name="f153" fmla="*/ 6342 1 f132"/>
                <a:gd name="f154" fmla="*/ 6042 1 f132"/>
                <a:gd name="f155" fmla="*/ 726 1 f133"/>
                <a:gd name="f156" fmla="*/ 5716 1 f132"/>
                <a:gd name="f157" fmla="*/ 690 1 f133"/>
                <a:gd name="f158" fmla="*/ 5364 1 f132"/>
                <a:gd name="f159" fmla="*/ 642 1 f133"/>
                <a:gd name="f160" fmla="*/ 4982 1 f132"/>
                <a:gd name="f161" fmla="*/ 578 1 f133"/>
                <a:gd name="f162" fmla="*/ 4568 1 f132"/>
                <a:gd name="f163" fmla="*/ 500 1 f133"/>
                <a:gd name="f164" fmla="*/ 4122 1 f132"/>
                <a:gd name="f165" fmla="*/ 406 1 f133"/>
                <a:gd name="f166" fmla="*/ 3640 1 f132"/>
                <a:gd name="f167" fmla="*/ 296 1 f133"/>
                <a:gd name="f168" fmla="*/ 3396 1 f132"/>
                <a:gd name="f169" fmla="*/ 240 1 f133"/>
                <a:gd name="f170" fmla="*/ 2934 1 f132"/>
                <a:gd name="f171" fmla="*/ 148 1 f133"/>
                <a:gd name="f172" fmla="*/ 2512 1 f132"/>
                <a:gd name="f173" fmla="*/ 82 1 f133"/>
                <a:gd name="f174" fmla="*/ 2126 1 f132"/>
                <a:gd name="f175" fmla="*/ 36 1 f133"/>
                <a:gd name="f176" fmla="*/ 1776 1 f132"/>
                <a:gd name="f177" fmla="*/ 10 1 f133"/>
                <a:gd name="f178" fmla="*/ 1462 1 f132"/>
                <a:gd name="f179" fmla="*/ 0 1 f133"/>
                <a:gd name="f180" fmla="*/ 1182 1 f132"/>
                <a:gd name="f181" fmla="*/ 4 1 f133"/>
                <a:gd name="f182" fmla="*/ 934 1 f132"/>
                <a:gd name="f183" fmla="*/ 20 1 f133"/>
                <a:gd name="f184" fmla="*/ 716 1 f132"/>
                <a:gd name="f185" fmla="*/ 44 1 f133"/>
                <a:gd name="f186" fmla="*/ 530 1 f132"/>
                <a:gd name="f187" fmla="*/ 74 1 f133"/>
                <a:gd name="f188" fmla="*/ 374 1 f132"/>
                <a:gd name="f189" fmla="*/ 108 1 f133"/>
                <a:gd name="f190" fmla="*/ 248 1 f132"/>
                <a:gd name="f191" fmla="*/ 144 1 f133"/>
                <a:gd name="f192" fmla="*/ 148 1 f132"/>
                <a:gd name="f193" fmla="*/ 176 1 f133"/>
                <a:gd name="f194" fmla="*/ 48 1 f132"/>
                <a:gd name="f195" fmla="*/ 216 1 f133"/>
                <a:gd name="f196" fmla="*/ 0 1 f132"/>
                <a:gd name="f197" fmla="*/ 1192 1 f133"/>
                <a:gd name="f198" fmla="*/ 8196 1 f132"/>
                <a:gd name="f199" fmla="*/ 1186 1 f133"/>
                <a:gd name="f200" fmla="*/ 510 1 f133"/>
                <a:gd name="f201" fmla="*/ f126 1 f132"/>
                <a:gd name="f202" fmla="*/ f127 1 f133"/>
                <a:gd name="f203" fmla="*/ f196 f123 1"/>
                <a:gd name="f204" fmla="*/ f201 f123 1"/>
                <a:gd name="f205" fmla="*/ f202 f124 1"/>
                <a:gd name="f206" fmla="*/ f179 f124 1"/>
                <a:gd name="f207" fmla="*/ f135 f123 1"/>
                <a:gd name="f208" fmla="*/ f136 f124 1"/>
                <a:gd name="f209" fmla="*/ f137 f123 1"/>
                <a:gd name="f210" fmla="*/ f138 f124 1"/>
                <a:gd name="f211" fmla="*/ f139 f123 1"/>
                <a:gd name="f212" fmla="*/ f140 f124 1"/>
                <a:gd name="f213" fmla="*/ f141 f123 1"/>
                <a:gd name="f214" fmla="*/ f142 f124 1"/>
                <a:gd name="f215" fmla="*/ f143 f123 1"/>
                <a:gd name="f216" fmla="*/ f144 f124 1"/>
                <a:gd name="f217" fmla="*/ f145 f123 1"/>
                <a:gd name="f218" fmla="*/ f146 f124 1"/>
                <a:gd name="f219" fmla="*/ f147 f123 1"/>
                <a:gd name="f220" fmla="*/ f148 f124 1"/>
                <a:gd name="f221" fmla="*/ f149 f123 1"/>
                <a:gd name="f222" fmla="*/ f150 f124 1"/>
                <a:gd name="f223" fmla="*/ f151 f123 1"/>
                <a:gd name="f224" fmla="*/ f152 f124 1"/>
                <a:gd name="f225" fmla="*/ f153 f123 1"/>
                <a:gd name="f226" fmla="*/ f154 f123 1"/>
                <a:gd name="f227" fmla="*/ f155 f124 1"/>
                <a:gd name="f228" fmla="*/ f156 f123 1"/>
                <a:gd name="f229" fmla="*/ f157 f124 1"/>
                <a:gd name="f230" fmla="*/ f158 f123 1"/>
                <a:gd name="f231" fmla="*/ f159 f124 1"/>
                <a:gd name="f232" fmla="*/ f160 f123 1"/>
                <a:gd name="f233" fmla="*/ f161 f124 1"/>
                <a:gd name="f234" fmla="*/ f162 f123 1"/>
                <a:gd name="f235" fmla="*/ f163 f124 1"/>
                <a:gd name="f236" fmla="*/ f164 f123 1"/>
                <a:gd name="f237" fmla="*/ f165 f124 1"/>
                <a:gd name="f238" fmla="*/ f166 f123 1"/>
                <a:gd name="f239" fmla="*/ f167 f124 1"/>
                <a:gd name="f240" fmla="*/ f168 f123 1"/>
                <a:gd name="f241" fmla="*/ f169 f124 1"/>
                <a:gd name="f242" fmla="*/ f170 f123 1"/>
                <a:gd name="f243" fmla="*/ f171 f124 1"/>
                <a:gd name="f244" fmla="*/ f172 f123 1"/>
                <a:gd name="f245" fmla="*/ f173 f124 1"/>
                <a:gd name="f246" fmla="*/ f174 f123 1"/>
                <a:gd name="f247" fmla="*/ f175 f124 1"/>
                <a:gd name="f248" fmla="*/ f176 f123 1"/>
                <a:gd name="f249" fmla="*/ f177 f124 1"/>
                <a:gd name="f250" fmla="*/ f178 f123 1"/>
                <a:gd name="f251" fmla="*/ f180 f123 1"/>
                <a:gd name="f252" fmla="*/ f181 f124 1"/>
                <a:gd name="f253" fmla="*/ f182 f123 1"/>
                <a:gd name="f254" fmla="*/ f183 f124 1"/>
                <a:gd name="f255" fmla="*/ f184 f123 1"/>
                <a:gd name="f256" fmla="*/ f185 f124 1"/>
                <a:gd name="f257" fmla="*/ f186 f123 1"/>
                <a:gd name="f258" fmla="*/ f187 f124 1"/>
                <a:gd name="f259" fmla="*/ f188 f123 1"/>
                <a:gd name="f260" fmla="*/ f189 f124 1"/>
                <a:gd name="f261" fmla="*/ f190 f123 1"/>
                <a:gd name="f262" fmla="*/ f191 f124 1"/>
                <a:gd name="f263" fmla="*/ f192 f123 1"/>
                <a:gd name="f264" fmla="*/ f193 f124 1"/>
                <a:gd name="f265" fmla="*/ f194 f123 1"/>
                <a:gd name="f266" fmla="*/ f195 f124 1"/>
                <a:gd name="f267" fmla="*/ f197 f124 1"/>
                <a:gd name="f268" fmla="*/ f198 f123 1"/>
                <a:gd name="f269" fmla="*/ f199 f124 1"/>
                <a:gd name="f270" fmla="*/ f200 f124 1"/>
              </a:gdLst>
              <a:ahLst/>
              <a:cxnLst>
                <a:cxn ang="3cd4">
                  <a:pos x="hc" y="t"/>
                </a:cxn>
                <a:cxn ang="0">
                  <a:pos x="r" y="vc"/>
                </a:cxn>
                <a:cxn ang="cd4">
                  <a:pos x="hc" y="b"/>
                </a:cxn>
                <a:cxn ang="cd2">
                  <a:pos x="l" y="vc"/>
                </a:cxn>
                <a:cxn ang="f134">
                  <a:pos x="f207" y="f208"/>
                </a:cxn>
                <a:cxn ang="f134">
                  <a:pos x="f209" y="f210"/>
                </a:cxn>
                <a:cxn ang="f134">
                  <a:pos x="f211" y="f212"/>
                </a:cxn>
                <a:cxn ang="f134">
                  <a:pos x="f213" y="f214"/>
                </a:cxn>
                <a:cxn ang="f134">
                  <a:pos x="f215" y="f216"/>
                </a:cxn>
                <a:cxn ang="f134">
                  <a:pos x="f217" y="f218"/>
                </a:cxn>
                <a:cxn ang="f134">
                  <a:pos x="f219" y="f220"/>
                </a:cxn>
                <a:cxn ang="f134">
                  <a:pos x="f221" y="f222"/>
                </a:cxn>
                <a:cxn ang="f134">
                  <a:pos x="f223" y="f224"/>
                </a:cxn>
                <a:cxn ang="f134">
                  <a:pos x="f225" y="f220"/>
                </a:cxn>
                <a:cxn ang="f134">
                  <a:pos x="f226" y="f227"/>
                </a:cxn>
                <a:cxn ang="f134">
                  <a:pos x="f228" y="f229"/>
                </a:cxn>
                <a:cxn ang="f134">
                  <a:pos x="f230" y="f231"/>
                </a:cxn>
                <a:cxn ang="f134">
                  <a:pos x="f232" y="f233"/>
                </a:cxn>
                <a:cxn ang="f134">
                  <a:pos x="f234" y="f235"/>
                </a:cxn>
                <a:cxn ang="f134">
                  <a:pos x="f236" y="f237"/>
                </a:cxn>
                <a:cxn ang="f134">
                  <a:pos x="f238" y="f239"/>
                </a:cxn>
                <a:cxn ang="f134">
                  <a:pos x="f240" y="f241"/>
                </a:cxn>
                <a:cxn ang="f134">
                  <a:pos x="f242" y="f243"/>
                </a:cxn>
                <a:cxn ang="f134">
                  <a:pos x="f244" y="f245"/>
                </a:cxn>
                <a:cxn ang="f134">
                  <a:pos x="f246" y="f247"/>
                </a:cxn>
                <a:cxn ang="f134">
                  <a:pos x="f248" y="f249"/>
                </a:cxn>
                <a:cxn ang="f134">
                  <a:pos x="f250" y="f206"/>
                </a:cxn>
                <a:cxn ang="f134">
                  <a:pos x="f251" y="f252"/>
                </a:cxn>
                <a:cxn ang="f134">
                  <a:pos x="f253" y="f254"/>
                </a:cxn>
                <a:cxn ang="f134">
                  <a:pos x="f255" y="f256"/>
                </a:cxn>
                <a:cxn ang="f134">
                  <a:pos x="f257" y="f258"/>
                </a:cxn>
                <a:cxn ang="f134">
                  <a:pos x="f259" y="f260"/>
                </a:cxn>
                <a:cxn ang="f134">
                  <a:pos x="f261" y="f262"/>
                </a:cxn>
                <a:cxn ang="f134">
                  <a:pos x="f263" y="f264"/>
                </a:cxn>
                <a:cxn ang="f134">
                  <a:pos x="f265" y="f266"/>
                </a:cxn>
                <a:cxn ang="f134">
                  <a:pos x="f203" y="f241"/>
                </a:cxn>
                <a:cxn ang="f134">
                  <a:pos x="f207" y="f267"/>
                </a:cxn>
                <a:cxn ang="f134">
                  <a:pos x="f268" y="f269"/>
                </a:cxn>
                <a:cxn ang="f134">
                  <a:pos x="f268" y="f270"/>
                </a:cxn>
                <a:cxn ang="f134">
                  <a:pos x="f207" y="f208"/>
                </a:cxn>
              </a:cxnLst>
              <a:rect l="f203" t="f206" r="f204" b="f205"/>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8" y="f7"/>
                  </a:lnTo>
                  <a:lnTo>
                    <a:pt x="f6" y="f120"/>
                  </a:lnTo>
                  <a:lnTo>
                    <a:pt x="f6" y="f120"/>
                  </a:lnTo>
                  <a:lnTo>
                    <a:pt x="f6" y="f121"/>
                  </a:lnTo>
                  <a:lnTo>
                    <a:pt x="f6" y="f121"/>
                  </a:lnTo>
                  <a:lnTo>
                    <a:pt x="f8" y="f9"/>
                  </a:lnTo>
                  <a:lnTo>
                    <a:pt x="f8" y="f9"/>
                  </a:lnTo>
                  <a:close/>
                </a:path>
              </a:pathLst>
            </a:custGeom>
            <a:solidFill>
              <a:srgbClr val="FFFFFF"/>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a:endParaRPr>
            </a:p>
          </p:txBody>
        </p:sp>
      </p:grpSp>
      <p:sp>
        <p:nvSpPr>
          <p:cNvPr id="9" name="Title Placeholder 1"/>
          <p:cNvSpPr txBox="1">
            <a:spLocks noGrp="1"/>
          </p:cNvSpPr>
          <p:nvPr>
            <p:ph type="title"/>
          </p:nvPr>
        </p:nvSpPr>
        <p:spPr>
          <a:xfrm>
            <a:off x="457200" y="338328"/>
            <a:ext cx="8229600" cy="1252728"/>
          </a:xfrm>
          <a:prstGeom prst="rect">
            <a:avLst/>
          </a:prstGeom>
          <a:noFill/>
          <a:ln>
            <a:noFill/>
          </a:ln>
        </p:spPr>
        <p:txBody>
          <a:bodyPr vert="horz" wrap="square" lIns="91440" tIns="45720" rIns="91440" bIns="45720" anchor="ctr" anchorCtr="1" compatLnSpc="1"/>
          <a:lstStyle/>
          <a:p>
            <a:pPr lvl="0"/>
            <a:r>
              <a:rPr lang="en-US"/>
              <a:t>Click to edit Master title style</a:t>
            </a:r>
          </a:p>
        </p:txBody>
      </p:sp>
      <p:sp>
        <p:nvSpPr>
          <p:cNvPr id="10" name="Date Placeholder 3"/>
          <p:cNvSpPr txBox="1">
            <a:spLocks noGrp="1"/>
          </p:cNvSpPr>
          <p:nvPr>
            <p:ph type="dt" sz="half" idx="2"/>
          </p:nvPr>
        </p:nvSpPr>
        <p:spPr>
          <a:xfrm>
            <a:off x="5163671" y="6250161"/>
            <a:ext cx="3786685"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en-CA" sz="1000" b="0" i="0" u="none" strike="noStrike" kern="1200" cap="none" spc="0" baseline="0">
                <a:solidFill>
                  <a:srgbClr val="073E87"/>
                </a:solidFill>
                <a:uFillTx/>
                <a:latin typeface="Candara"/>
              </a:defRPr>
            </a:lvl1pPr>
          </a:lstStyle>
          <a:p>
            <a:pPr lvl="0"/>
            <a:fld id="{4602CC7C-8093-445E-B2B9-CBE94931B85F}" type="datetime1">
              <a:rPr lang="en-CA"/>
              <a:pPr lvl="0"/>
              <a:t>2017-09-13</a:t>
            </a:fld>
            <a:endParaRPr lang="en-CA"/>
          </a:p>
        </p:txBody>
      </p:sp>
      <p:sp>
        <p:nvSpPr>
          <p:cNvPr id="11" name="Footer Placeholder 4"/>
          <p:cNvSpPr txBox="1">
            <a:spLocks noGrp="1"/>
          </p:cNvSpPr>
          <p:nvPr>
            <p:ph type="ftr" sz="quarter" idx="3"/>
          </p:nvPr>
        </p:nvSpPr>
        <p:spPr>
          <a:xfrm>
            <a:off x="193642" y="6250161"/>
            <a:ext cx="3786694"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en-CA" sz="1000" b="0" i="0" u="none" strike="noStrike" kern="1200" cap="none" spc="0" baseline="0">
                <a:solidFill>
                  <a:srgbClr val="073E87"/>
                </a:solidFill>
                <a:uFillTx/>
                <a:latin typeface="Candara"/>
              </a:defRPr>
            </a:lvl1pPr>
          </a:lstStyle>
          <a:p>
            <a:pPr lvl="0"/>
            <a:endParaRPr lang="en-CA"/>
          </a:p>
        </p:txBody>
      </p:sp>
      <p:sp>
        <p:nvSpPr>
          <p:cNvPr id="12" name="Slide Number Placeholder 5"/>
          <p:cNvSpPr txBox="1">
            <a:spLocks noGrp="1"/>
          </p:cNvSpPr>
          <p:nvPr>
            <p:ph type="sldNum" sz="quarter" idx="4"/>
          </p:nvPr>
        </p:nvSpPr>
        <p:spPr>
          <a:xfrm>
            <a:off x="3991090" y="6250161"/>
            <a:ext cx="1161827"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CA" sz="1000" b="0" i="0" u="none" strike="noStrike" kern="1200" cap="none" spc="0" baseline="0">
                <a:solidFill>
                  <a:srgbClr val="073E87"/>
                </a:solidFill>
                <a:uFillTx/>
                <a:latin typeface="Candara"/>
              </a:defRPr>
            </a:lvl1pPr>
          </a:lstStyle>
          <a:p>
            <a:pPr lvl="0"/>
            <a:fld id="{5F645389-0F7D-4F17-8786-CE61A6B0B35D}" type="slidenum">
              <a:t>‹#›</a:t>
            </a:fld>
            <a:endParaRPr lang="en-CA"/>
          </a:p>
        </p:txBody>
      </p:sp>
      <p:sp>
        <p:nvSpPr>
          <p:cNvPr id="13" name="Text Placeholder 2"/>
          <p:cNvSpPr txBox="1">
            <a:spLocks noGrp="1"/>
          </p:cNvSpPr>
          <p:nvPr>
            <p:ph type="body" idx="1"/>
          </p:nvPr>
        </p:nvSpPr>
        <p:spPr>
          <a:xfrm>
            <a:off x="872063" y="2675470"/>
            <a:ext cx="7408331" cy="3450698"/>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FFFFFF"/>
          </a:solidFill>
          <a:uFillTx/>
          <a:latin typeface="Candara"/>
        </a:defRPr>
      </a:lvl1pPr>
    </p:titleStyle>
    <p:bodyStyle>
      <a:lvl1pPr marL="274320" marR="0" lvl="0" indent="-274320" algn="l" defTabSz="914400" rtl="0" fontAlgn="auto" hangingPunct="1">
        <a:lnSpc>
          <a:spcPct val="100000"/>
        </a:lnSpc>
        <a:spcBef>
          <a:spcPts val="600"/>
        </a:spcBef>
        <a:spcAft>
          <a:spcPts val="0"/>
        </a:spcAft>
        <a:buClr>
          <a:srgbClr val="31B6FD"/>
        </a:buClr>
        <a:buSzPct val="100000"/>
        <a:buFont typeface="Symbol" pitchFamily="18"/>
        <a:buChar char=""/>
        <a:tabLst/>
        <a:defRPr lang="en-US" sz="2400" b="0" i="0" u="none" strike="noStrike" kern="1200" cap="none" spc="0" baseline="0">
          <a:solidFill>
            <a:srgbClr val="073E87"/>
          </a:solidFill>
          <a:uFillTx/>
          <a:latin typeface="Candara"/>
        </a:defRPr>
      </a:lvl1pPr>
      <a:lvl2pPr marL="576264" marR="0" lvl="1" indent="-274320" algn="l" defTabSz="914400" rtl="0" fontAlgn="auto" hangingPunct="1">
        <a:lnSpc>
          <a:spcPct val="100000"/>
        </a:lnSpc>
        <a:spcBef>
          <a:spcPts val="500"/>
        </a:spcBef>
        <a:spcAft>
          <a:spcPts val="0"/>
        </a:spcAft>
        <a:buClr>
          <a:srgbClr val="31B6FD"/>
        </a:buClr>
        <a:buSzPct val="100000"/>
        <a:buFont typeface="Symbol" pitchFamily="18"/>
        <a:buChar char=""/>
        <a:tabLst/>
        <a:defRPr lang="en-US" sz="2200" b="0" i="0" u="none" strike="noStrike" kern="1200" cap="none" spc="0" baseline="0">
          <a:solidFill>
            <a:srgbClr val="073E87"/>
          </a:solidFill>
          <a:uFillTx/>
          <a:latin typeface="Candara"/>
        </a:defRPr>
      </a:lvl2pPr>
      <a:lvl3pPr marL="855658" marR="0" lvl="2" indent="-228600" algn="l" defTabSz="914400" rtl="0" fontAlgn="auto" hangingPunct="1">
        <a:lnSpc>
          <a:spcPct val="100000"/>
        </a:lnSpc>
        <a:spcBef>
          <a:spcPts val="500"/>
        </a:spcBef>
        <a:spcAft>
          <a:spcPts val="0"/>
        </a:spcAft>
        <a:buClr>
          <a:srgbClr val="31B6FD"/>
        </a:buClr>
        <a:buSzPct val="100000"/>
        <a:buFont typeface="Symbol" pitchFamily="18"/>
        <a:buChar char=""/>
        <a:tabLst/>
        <a:defRPr lang="en-US" sz="2000" b="0" i="0" u="none" strike="noStrike" kern="1200" cap="none" spc="0" baseline="0">
          <a:solidFill>
            <a:srgbClr val="073E87"/>
          </a:solidFill>
          <a:uFillTx/>
          <a:latin typeface="Candara"/>
        </a:defRPr>
      </a:lvl3pPr>
      <a:lvl4pPr marL="1143000" marR="0" lvl="3" indent="-228600" algn="l" defTabSz="914400" rtl="0" fontAlgn="auto" hangingPunct="1">
        <a:lnSpc>
          <a:spcPct val="100000"/>
        </a:lnSpc>
        <a:spcBef>
          <a:spcPts val="400"/>
        </a:spcBef>
        <a:spcAft>
          <a:spcPts val="0"/>
        </a:spcAft>
        <a:buClr>
          <a:srgbClr val="31B6FD"/>
        </a:buClr>
        <a:buSzPct val="100000"/>
        <a:buFont typeface="Symbol" pitchFamily="18"/>
        <a:buChar char=""/>
        <a:tabLst/>
        <a:defRPr lang="en-US" sz="1800" b="0" i="0" u="none" strike="noStrike" kern="1200" cap="none" spc="0" baseline="0">
          <a:solidFill>
            <a:srgbClr val="073E87"/>
          </a:solidFill>
          <a:uFillTx/>
          <a:latin typeface="Candara"/>
        </a:defRPr>
      </a:lvl4pPr>
      <a:lvl5pPr marL="1463040" marR="0" lvl="4" indent="-228600" algn="l" defTabSz="914400" rtl="0" fontAlgn="auto" hangingPunct="1">
        <a:lnSpc>
          <a:spcPct val="100000"/>
        </a:lnSpc>
        <a:spcBef>
          <a:spcPts val="400"/>
        </a:spcBef>
        <a:spcAft>
          <a:spcPts val="0"/>
        </a:spcAft>
        <a:buClr>
          <a:srgbClr val="31B6FD"/>
        </a:buClr>
        <a:buSzPct val="100000"/>
        <a:buFont typeface="Symbol" pitchFamily="18"/>
        <a:buChar char=""/>
        <a:tabLst/>
        <a:defRPr lang="en-US" sz="1600" b="0" i="0" u="none" strike="noStrike" kern="1200" cap="none" spc="0" baseline="0">
          <a:solidFill>
            <a:srgbClr val="073E87"/>
          </a:solidFill>
          <a:uFillTx/>
          <a:latin typeface="Candara"/>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a:r>
              <a:rPr lang="en-CA"/>
              <a:t>Historical Perspectives and Organizational Soul</a:t>
            </a:r>
          </a:p>
        </p:txBody>
      </p:sp>
      <p:sp>
        <p:nvSpPr>
          <p:cNvPr id="3" name="Subtitle 2"/>
          <p:cNvSpPr txBox="1">
            <a:spLocks noGrp="1"/>
          </p:cNvSpPr>
          <p:nvPr>
            <p:ph type="subTitle" idx="1"/>
          </p:nvPr>
        </p:nvSpPr>
        <p:spPr/>
        <p:txBody>
          <a:bodyPr/>
          <a:lstStyle/>
          <a:p>
            <a:pPr lvl="0"/>
            <a:r>
              <a:rPr lang="en-CA"/>
              <a:t>Understanding Unique Concepts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90000"/>
              </a:lnSpc>
              <a:spcBef>
                <a:spcPts val="500"/>
              </a:spcBef>
            </a:pPr>
            <a:r>
              <a:rPr lang="en-CA" sz="2200"/>
              <a:t>Welcome Back</a:t>
            </a:r>
          </a:p>
          <a:p>
            <a:pPr marL="0" lvl="0" indent="0">
              <a:lnSpc>
                <a:spcPct val="90000"/>
              </a:lnSpc>
              <a:spcBef>
                <a:spcPts val="500"/>
              </a:spcBef>
              <a:buNone/>
            </a:pPr>
            <a:endParaRPr lang="en-CA" sz="2200"/>
          </a:p>
          <a:p>
            <a:pPr lvl="0">
              <a:lnSpc>
                <a:spcPct val="90000"/>
              </a:lnSpc>
              <a:spcBef>
                <a:spcPts val="500"/>
              </a:spcBef>
            </a:pPr>
            <a:r>
              <a:rPr lang="en-CA" sz="2200"/>
              <a:t>Student Forms</a:t>
            </a:r>
          </a:p>
          <a:p>
            <a:pPr lvl="0">
              <a:lnSpc>
                <a:spcPct val="90000"/>
              </a:lnSpc>
              <a:spcBef>
                <a:spcPts val="500"/>
              </a:spcBef>
            </a:pPr>
            <a:endParaRPr lang="en-CA" sz="2200"/>
          </a:p>
          <a:p>
            <a:pPr lvl="0">
              <a:lnSpc>
                <a:spcPct val="90000"/>
              </a:lnSpc>
              <a:spcBef>
                <a:spcPts val="500"/>
              </a:spcBef>
            </a:pPr>
            <a:r>
              <a:rPr lang="en-CA" sz="2200"/>
              <a:t>Syllabus</a:t>
            </a:r>
          </a:p>
          <a:p>
            <a:pPr lvl="0">
              <a:lnSpc>
                <a:spcPct val="90000"/>
              </a:lnSpc>
              <a:spcBef>
                <a:spcPts val="500"/>
              </a:spcBef>
            </a:pPr>
            <a:endParaRPr lang="en-CA" sz="2200"/>
          </a:p>
          <a:p>
            <a:pPr lvl="0">
              <a:lnSpc>
                <a:spcPct val="90000"/>
              </a:lnSpc>
              <a:spcBef>
                <a:spcPts val="500"/>
              </a:spcBef>
            </a:pPr>
            <a:r>
              <a:rPr lang="en-CA" sz="2200"/>
              <a:t>Schedule</a:t>
            </a:r>
          </a:p>
          <a:p>
            <a:pPr lvl="0">
              <a:lnSpc>
                <a:spcPct val="90000"/>
              </a:lnSpc>
              <a:spcBef>
                <a:spcPts val="500"/>
              </a:spcBef>
            </a:pPr>
            <a:endParaRPr lang="en-CA" sz="2200"/>
          </a:p>
          <a:p>
            <a:pPr lvl="0">
              <a:lnSpc>
                <a:spcPct val="90000"/>
              </a:lnSpc>
              <a:spcBef>
                <a:spcPts val="500"/>
              </a:spcBef>
            </a:pPr>
            <a:r>
              <a:rPr lang="en-CA" sz="2200"/>
              <a:t>Books</a:t>
            </a:r>
          </a:p>
        </p:txBody>
      </p:sp>
      <p:sp>
        <p:nvSpPr>
          <p:cNvPr id="3" name="Title 2"/>
          <p:cNvSpPr txBox="1">
            <a:spLocks noGrp="1"/>
          </p:cNvSpPr>
          <p:nvPr>
            <p:ph type="title"/>
          </p:nvPr>
        </p:nvSpPr>
        <p:spPr/>
        <p:txBody>
          <a:bodyPr/>
          <a:lstStyle/>
          <a:p>
            <a:pPr lvl="0"/>
            <a:r>
              <a:rPr lang="en-CA"/>
              <a:t>Getting Started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marL="0" lvl="0" indent="0">
              <a:buNone/>
            </a:pPr>
            <a:endParaRPr lang="en-CA"/>
          </a:p>
          <a:p>
            <a:pPr marL="0" lvl="0" indent="0">
              <a:buNone/>
            </a:pPr>
            <a:r>
              <a:rPr lang="en-CA">
                <a:latin typeface="Arial" pitchFamily="34"/>
                <a:cs typeface="Arial" pitchFamily="34"/>
              </a:rPr>
              <a:t>An intriguing development on the organizational horizon involves a developing relationship between two odd bedfellows, business and spirituality. </a:t>
            </a:r>
          </a:p>
          <a:p>
            <a:pPr marL="0" lvl="0" indent="0">
              <a:buNone/>
            </a:pPr>
            <a:endParaRPr lang="en-CA">
              <a:latin typeface="Arial" pitchFamily="34"/>
              <a:cs typeface="Arial" pitchFamily="34"/>
            </a:endParaRPr>
          </a:p>
          <a:p>
            <a:pPr marL="0" lvl="0" indent="0" algn="ctr">
              <a:buNone/>
            </a:pPr>
            <a:r>
              <a:rPr lang="en-CA" b="1">
                <a:latin typeface="Arial" pitchFamily="34"/>
                <a:cs typeface="Arial" pitchFamily="34"/>
              </a:rPr>
              <a:t>The interest has become pervasive. </a:t>
            </a:r>
          </a:p>
        </p:txBody>
      </p:sp>
      <p:sp>
        <p:nvSpPr>
          <p:cNvPr id="3" name="Title 2"/>
          <p:cNvSpPr txBox="1">
            <a:spLocks noGrp="1"/>
          </p:cNvSpPr>
          <p:nvPr>
            <p:ph type="title"/>
          </p:nvPr>
        </p:nvSpPr>
        <p:spPr/>
        <p:txBody>
          <a:bodyPr/>
          <a:lstStyle/>
          <a:p>
            <a:pPr lvl="0"/>
            <a:r>
              <a:rPr lang="en-CA"/>
              <a:t>Business is Changing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90000"/>
              </a:lnSpc>
            </a:pPr>
            <a:endParaRPr lang="en-CA"/>
          </a:p>
          <a:p>
            <a:pPr lvl="0">
              <a:lnSpc>
                <a:spcPct val="90000"/>
              </a:lnSpc>
            </a:pPr>
            <a:r>
              <a:rPr lang="en-CA"/>
              <a:t>Personal transformation approach</a:t>
            </a:r>
          </a:p>
          <a:p>
            <a:pPr lvl="0">
              <a:lnSpc>
                <a:spcPct val="90000"/>
              </a:lnSpc>
            </a:pPr>
            <a:endParaRPr lang="en-CA"/>
          </a:p>
          <a:p>
            <a:pPr lvl="0">
              <a:lnSpc>
                <a:spcPct val="90000"/>
              </a:lnSpc>
            </a:pPr>
            <a:r>
              <a:rPr lang="en-CA"/>
              <a:t>Group dynamics approach </a:t>
            </a:r>
          </a:p>
          <a:p>
            <a:pPr lvl="0">
              <a:lnSpc>
                <a:spcPct val="90000"/>
              </a:lnSpc>
            </a:pPr>
            <a:endParaRPr lang="en-CA"/>
          </a:p>
          <a:p>
            <a:pPr lvl="0">
              <a:lnSpc>
                <a:spcPct val="90000"/>
              </a:lnSpc>
            </a:pPr>
            <a:r>
              <a:rPr lang="en-CA"/>
              <a:t>Organizational development approach, or</a:t>
            </a:r>
          </a:p>
          <a:p>
            <a:pPr lvl="0">
              <a:lnSpc>
                <a:spcPct val="90000"/>
              </a:lnSpc>
            </a:pPr>
            <a:endParaRPr lang="en-CA"/>
          </a:p>
          <a:p>
            <a:pPr lvl="0">
              <a:lnSpc>
                <a:spcPct val="90000"/>
              </a:lnSpc>
            </a:pPr>
            <a:r>
              <a:rPr lang="en-CA"/>
              <a:t>Societal change approach.</a:t>
            </a:r>
          </a:p>
          <a:p>
            <a:pPr lvl="0">
              <a:lnSpc>
                <a:spcPct val="90000"/>
              </a:lnSpc>
            </a:pPr>
            <a:endParaRPr lang="en-CA"/>
          </a:p>
        </p:txBody>
      </p:sp>
      <p:sp>
        <p:nvSpPr>
          <p:cNvPr id="3" name="Title 2"/>
          <p:cNvSpPr txBox="1">
            <a:spLocks noGrp="1"/>
          </p:cNvSpPr>
          <p:nvPr>
            <p:ph type="title"/>
          </p:nvPr>
        </p:nvSpPr>
        <p:spPr/>
        <p:txBody>
          <a:bodyPr/>
          <a:lstStyle/>
          <a:p>
            <a:pPr lvl="0"/>
            <a:r>
              <a:rPr lang="en-CA"/>
              <a:t>Perspectives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 calcmode="lin" valueType="num">
                                      <p:cBhvr>
                                        <p:cTn id="2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90000"/>
              </a:lnSpc>
              <a:spcBef>
                <a:spcPts val="500"/>
              </a:spcBef>
            </a:pPr>
            <a:r>
              <a:rPr lang="en-CA" sz="2200"/>
              <a:t>“Faith at Work Movement” </a:t>
            </a:r>
          </a:p>
          <a:p>
            <a:pPr lvl="0">
              <a:lnSpc>
                <a:spcPct val="90000"/>
              </a:lnSpc>
              <a:spcBef>
                <a:spcPts val="500"/>
              </a:spcBef>
            </a:pPr>
            <a:r>
              <a:rPr lang="en-CA" sz="2200"/>
              <a:t>“Spirituality in the Workplace Movement” </a:t>
            </a:r>
          </a:p>
          <a:p>
            <a:pPr lvl="0">
              <a:lnSpc>
                <a:spcPct val="90000"/>
              </a:lnSpc>
              <a:spcBef>
                <a:spcPts val="500"/>
              </a:spcBef>
            </a:pPr>
            <a:r>
              <a:rPr lang="en-CA" sz="2200"/>
              <a:t>“Conscious Capitalism Movement.” </a:t>
            </a:r>
          </a:p>
          <a:p>
            <a:pPr marL="0" lvl="0" indent="0">
              <a:lnSpc>
                <a:spcPct val="90000"/>
              </a:lnSpc>
              <a:spcBef>
                <a:spcPts val="500"/>
              </a:spcBef>
              <a:buNone/>
            </a:pPr>
            <a:endParaRPr lang="en-CA" sz="2200"/>
          </a:p>
          <a:p>
            <a:pPr marL="0" lvl="0" indent="0">
              <a:lnSpc>
                <a:spcPct val="90000"/>
              </a:lnSpc>
              <a:spcBef>
                <a:spcPts val="500"/>
              </a:spcBef>
              <a:buNone/>
            </a:pPr>
            <a:r>
              <a:rPr lang="en-CA" sz="2200"/>
              <a:t>All are seen to be part of a much larger societal and global awakening that is taking place in these challenging times. </a:t>
            </a:r>
          </a:p>
          <a:p>
            <a:pPr marL="0" lvl="0" indent="0">
              <a:lnSpc>
                <a:spcPct val="90000"/>
              </a:lnSpc>
              <a:spcBef>
                <a:spcPts val="500"/>
              </a:spcBef>
              <a:buNone/>
            </a:pPr>
            <a:endParaRPr lang="en-CA" sz="2200"/>
          </a:p>
          <a:p>
            <a:pPr marL="0" lvl="0" indent="0">
              <a:lnSpc>
                <a:spcPct val="90000"/>
              </a:lnSpc>
              <a:spcBef>
                <a:spcPts val="500"/>
              </a:spcBef>
              <a:buNone/>
            </a:pPr>
            <a:r>
              <a:rPr lang="en-CA" sz="2200"/>
              <a:t>For the sake of simplicity, in this course, we are simply referring to the movement as Spirituality and Business. </a:t>
            </a:r>
          </a:p>
          <a:p>
            <a:pPr lvl="0">
              <a:lnSpc>
                <a:spcPct val="90000"/>
              </a:lnSpc>
              <a:spcBef>
                <a:spcPts val="500"/>
              </a:spcBef>
            </a:pPr>
            <a:endParaRPr lang="en-CA" sz="2200"/>
          </a:p>
        </p:txBody>
      </p:sp>
      <p:sp>
        <p:nvSpPr>
          <p:cNvPr id="3" name="Title 2"/>
          <p:cNvSpPr txBox="1">
            <a:spLocks noGrp="1"/>
          </p:cNvSpPr>
          <p:nvPr>
            <p:ph type="title"/>
          </p:nvPr>
        </p:nvSpPr>
        <p:spPr/>
        <p:txBody>
          <a:bodyPr/>
          <a:lstStyle/>
          <a:p>
            <a:pPr lvl="0"/>
            <a:r>
              <a:rPr lang="en-CA"/>
              <a:t>Expression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marL="0" lvl="0" indent="0">
              <a:buNone/>
            </a:pPr>
            <a:endParaRPr lang="en-CA"/>
          </a:p>
          <a:p>
            <a:pPr marL="0" lvl="0" indent="0">
              <a:buNone/>
            </a:pPr>
            <a:r>
              <a:rPr lang="en-CA"/>
              <a:t>The natural desire of the human person to</a:t>
            </a:r>
          </a:p>
          <a:p>
            <a:pPr marL="0" lvl="0" indent="0">
              <a:buNone/>
            </a:pPr>
            <a:endParaRPr lang="en-CA"/>
          </a:p>
          <a:p>
            <a:pPr lvl="0">
              <a:buFont typeface="Wingdings" pitchFamily="2"/>
              <a:buChar char="Ø"/>
            </a:pPr>
            <a:r>
              <a:rPr lang="en-CA"/>
              <a:t>Find meaning in their lives</a:t>
            </a:r>
          </a:p>
          <a:p>
            <a:pPr lvl="0">
              <a:buFont typeface="Wingdings" pitchFamily="2"/>
              <a:buChar char="Ø"/>
            </a:pPr>
            <a:endParaRPr lang="en-CA"/>
          </a:p>
          <a:p>
            <a:pPr lvl="0">
              <a:buFont typeface="Wingdings" pitchFamily="2"/>
              <a:buChar char="Ø"/>
            </a:pPr>
            <a:r>
              <a:rPr lang="en-CA"/>
              <a:t>To be connected</a:t>
            </a:r>
          </a:p>
        </p:txBody>
      </p:sp>
      <p:sp>
        <p:nvSpPr>
          <p:cNvPr id="3" name="Title 2"/>
          <p:cNvSpPr txBox="1">
            <a:spLocks noGrp="1"/>
          </p:cNvSpPr>
          <p:nvPr>
            <p:ph type="title"/>
          </p:nvPr>
        </p:nvSpPr>
        <p:spPr/>
        <p:txBody>
          <a:bodyPr/>
          <a:lstStyle/>
          <a:p>
            <a:pPr lvl="0"/>
            <a:r>
              <a:rPr lang="en-CA"/>
              <a:t>Basic Cause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Authority and Empowerment</a:t>
            </a:r>
          </a:p>
          <a:p>
            <a:pPr lvl="0"/>
            <a:r>
              <a:rPr lang="en-CA"/>
              <a:t>Personal development</a:t>
            </a:r>
          </a:p>
          <a:p>
            <a:pPr lvl="0"/>
            <a:r>
              <a:rPr lang="en-CA"/>
              <a:t>Gender</a:t>
            </a:r>
          </a:p>
          <a:p>
            <a:pPr lvl="0"/>
            <a:r>
              <a:rPr lang="en-CA"/>
              <a:t>Mental Illness</a:t>
            </a:r>
          </a:p>
          <a:p>
            <a:pPr lvl="0"/>
            <a:r>
              <a:rPr lang="en-CA"/>
              <a:t>Alcoholism and other addictions</a:t>
            </a:r>
          </a:p>
          <a:p>
            <a:pPr lvl="0"/>
            <a:r>
              <a:rPr lang="en-CA"/>
              <a:t>Sexuality</a:t>
            </a:r>
          </a:p>
          <a:p>
            <a:pPr marL="0" lvl="0" indent="0">
              <a:buNone/>
            </a:pPr>
            <a:endParaRPr lang="en-CA"/>
          </a:p>
        </p:txBody>
      </p:sp>
      <p:sp>
        <p:nvSpPr>
          <p:cNvPr id="3" name="Title 2"/>
          <p:cNvSpPr txBox="1">
            <a:spLocks noGrp="1"/>
          </p:cNvSpPr>
          <p:nvPr>
            <p:ph type="title"/>
          </p:nvPr>
        </p:nvSpPr>
        <p:spPr/>
        <p:txBody>
          <a:bodyPr/>
          <a:lstStyle/>
          <a:p>
            <a:pPr lvl="0"/>
            <a:r>
              <a:rPr lang="en-CA"/>
              <a:t>Last of the Conversations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80000"/>
              </a:lnSpc>
              <a:spcBef>
                <a:spcPts val="500"/>
              </a:spcBef>
            </a:pPr>
            <a:r>
              <a:rPr lang="en-CA" sz="1900"/>
              <a:t>Old Testament Teachings</a:t>
            </a:r>
          </a:p>
          <a:p>
            <a:pPr lvl="0">
              <a:lnSpc>
                <a:spcPct val="80000"/>
              </a:lnSpc>
              <a:spcBef>
                <a:spcPts val="500"/>
              </a:spcBef>
            </a:pPr>
            <a:r>
              <a:rPr lang="en-CA" sz="1900"/>
              <a:t>New Testament writings</a:t>
            </a:r>
          </a:p>
          <a:p>
            <a:pPr lvl="0">
              <a:lnSpc>
                <a:spcPct val="80000"/>
              </a:lnSpc>
              <a:spcBef>
                <a:spcPts val="500"/>
              </a:spcBef>
            </a:pPr>
            <a:r>
              <a:rPr lang="en-CA" sz="1900"/>
              <a:t>Monastic Orders</a:t>
            </a:r>
          </a:p>
          <a:p>
            <a:pPr lvl="0">
              <a:lnSpc>
                <a:spcPct val="80000"/>
              </a:lnSpc>
              <a:spcBef>
                <a:spcPts val="500"/>
              </a:spcBef>
            </a:pPr>
            <a:r>
              <a:rPr lang="en-CA" sz="1900"/>
              <a:t>The decline of agrarian life</a:t>
            </a:r>
          </a:p>
          <a:p>
            <a:pPr lvl="0">
              <a:lnSpc>
                <a:spcPct val="80000"/>
              </a:lnSpc>
              <a:spcBef>
                <a:spcPts val="500"/>
              </a:spcBef>
            </a:pPr>
            <a:r>
              <a:rPr lang="en-CA" sz="1900"/>
              <a:t>Rise of cities and urban communities</a:t>
            </a:r>
          </a:p>
          <a:p>
            <a:pPr lvl="0">
              <a:lnSpc>
                <a:spcPct val="80000"/>
              </a:lnSpc>
              <a:spcBef>
                <a:spcPts val="500"/>
              </a:spcBef>
            </a:pPr>
            <a:r>
              <a:rPr lang="en-CA" sz="1900"/>
              <a:t>Industrial revolution</a:t>
            </a:r>
          </a:p>
          <a:p>
            <a:pPr lvl="0">
              <a:lnSpc>
                <a:spcPct val="80000"/>
              </a:lnSpc>
              <a:spcBef>
                <a:spcPts val="500"/>
              </a:spcBef>
            </a:pPr>
            <a:r>
              <a:rPr lang="en-CA" sz="1900"/>
              <a:t>The Reformation</a:t>
            </a:r>
          </a:p>
          <a:p>
            <a:pPr lvl="0">
              <a:lnSpc>
                <a:spcPct val="80000"/>
              </a:lnSpc>
              <a:spcBef>
                <a:spcPts val="500"/>
              </a:spcBef>
            </a:pPr>
            <a:r>
              <a:rPr lang="en-CA" sz="1900"/>
              <a:t>The enlightenment with its emphasis on humanism and evolution</a:t>
            </a:r>
          </a:p>
          <a:p>
            <a:pPr lvl="0">
              <a:lnSpc>
                <a:spcPct val="80000"/>
              </a:lnSpc>
              <a:spcBef>
                <a:spcPts val="500"/>
              </a:spcBef>
            </a:pPr>
            <a:r>
              <a:rPr lang="en-CA" sz="1900"/>
              <a:t>The Marxist critique of religion and capitalism</a:t>
            </a:r>
          </a:p>
          <a:p>
            <a:pPr lvl="0">
              <a:lnSpc>
                <a:spcPct val="80000"/>
              </a:lnSpc>
              <a:spcBef>
                <a:spcPts val="500"/>
              </a:spcBef>
            </a:pPr>
            <a:r>
              <a:rPr lang="en-CA" sz="1900"/>
              <a:t>Beginnings of Catholic Social Teaching</a:t>
            </a:r>
          </a:p>
          <a:p>
            <a:pPr lvl="0">
              <a:lnSpc>
                <a:spcPct val="80000"/>
              </a:lnSpc>
              <a:spcBef>
                <a:spcPts val="500"/>
              </a:spcBef>
            </a:pPr>
            <a:r>
              <a:rPr lang="en-CA" sz="1900"/>
              <a:t>The Response of Weber</a:t>
            </a:r>
          </a:p>
          <a:p>
            <a:pPr marL="0" lvl="0" indent="0">
              <a:lnSpc>
                <a:spcPct val="80000"/>
              </a:lnSpc>
              <a:spcBef>
                <a:spcPts val="500"/>
              </a:spcBef>
              <a:buNone/>
            </a:pPr>
            <a:endParaRPr lang="en-CA" sz="1900"/>
          </a:p>
        </p:txBody>
      </p:sp>
      <p:sp>
        <p:nvSpPr>
          <p:cNvPr id="3" name="Title 2"/>
          <p:cNvSpPr txBox="1">
            <a:spLocks noGrp="1"/>
          </p:cNvSpPr>
          <p:nvPr>
            <p:ph type="title"/>
          </p:nvPr>
        </p:nvSpPr>
        <p:spPr/>
        <p:txBody>
          <a:bodyPr/>
          <a:lstStyle/>
          <a:p>
            <a:pPr lvl="0"/>
            <a:r>
              <a:rPr lang="en-CA"/>
              <a:t>Historical Analysis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5443" y="2200659"/>
            <a:ext cx="6230108" cy="4517136"/>
          </a:xfrm>
          <a:prstGeom prst="rect">
            <a:avLst/>
          </a:prstGeom>
          <a:noFill/>
          <a:ln>
            <a:noFill/>
          </a:ln>
        </p:spPr>
      </p:pic>
      <p:sp>
        <p:nvSpPr>
          <p:cNvPr id="3" name="Title 2"/>
          <p:cNvSpPr txBox="1">
            <a:spLocks noGrp="1"/>
          </p:cNvSpPr>
          <p:nvPr>
            <p:ph type="title"/>
          </p:nvPr>
        </p:nvSpPr>
        <p:spPr/>
        <p:txBody>
          <a:bodyPr/>
          <a:lstStyle/>
          <a:p>
            <a:pPr lvl="0"/>
            <a:r>
              <a:rPr lang="en-CA"/>
              <a:t>Revalations of Theological History</a:t>
            </a:r>
          </a:p>
        </p:txBody>
      </p:sp>
      <p:sp>
        <p:nvSpPr>
          <p:cNvPr id="4" name="Rectangle 1"/>
          <p:cNvSpPr/>
          <p:nvPr/>
        </p:nvSpPr>
        <p:spPr>
          <a:xfrm>
            <a:off x="1535113" y="3979861"/>
            <a:ext cx="9144000" cy="457200"/>
          </a:xfrm>
          <a:prstGeom prst="rect">
            <a:avLst/>
          </a:prstGeom>
          <a:noFill/>
          <a:ln>
            <a:noFill/>
            <a:prstDash val="solid"/>
          </a:ln>
        </p:spPr>
        <p:txBody>
          <a:bodyPr vert="horz" wrap="non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rial" pitchFamily="34"/>
              <a:cs typeface="Arial" pitchFamily="3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The notion of an interrelationship between spirituality (faith) and business (work) is not new</a:t>
            </a:r>
          </a:p>
          <a:p>
            <a:pPr lvl="0"/>
            <a:endParaRPr lang="en-CA"/>
          </a:p>
          <a:p>
            <a:pPr lvl="0"/>
            <a:r>
              <a:rPr lang="en-CA"/>
              <a:t>The discussion engages one in diversity that crosses religious boundaries</a:t>
            </a:r>
          </a:p>
          <a:p>
            <a:pPr lvl="0"/>
            <a:endParaRPr lang="en-CA"/>
          </a:p>
        </p:txBody>
      </p:sp>
      <p:sp>
        <p:nvSpPr>
          <p:cNvPr id="3" name="Title 2"/>
          <p:cNvSpPr txBox="1">
            <a:spLocks noGrp="1"/>
          </p:cNvSpPr>
          <p:nvPr>
            <p:ph type="title"/>
          </p:nvPr>
        </p:nvSpPr>
        <p:spPr/>
        <p:txBody>
          <a:bodyPr/>
          <a:lstStyle/>
          <a:p>
            <a:pPr lvl="0"/>
            <a:r>
              <a:rPr lang="en-CA"/>
              <a:t>Conclusions At This Point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80000"/>
              </a:lnSpc>
              <a:spcBef>
                <a:spcPts val="400"/>
              </a:spcBef>
            </a:pPr>
            <a:endParaRPr lang="en-CA" sz="1700"/>
          </a:p>
          <a:p>
            <a:pPr lvl="0">
              <a:lnSpc>
                <a:spcPct val="80000"/>
              </a:lnSpc>
              <a:spcBef>
                <a:spcPts val="400"/>
              </a:spcBef>
            </a:pPr>
            <a:r>
              <a:rPr lang="en-CA" sz="1700"/>
              <a:t>The natural desire to have an integrated life </a:t>
            </a:r>
          </a:p>
          <a:p>
            <a:pPr lvl="0">
              <a:lnSpc>
                <a:spcPct val="80000"/>
              </a:lnSpc>
              <a:spcBef>
                <a:spcPts val="400"/>
              </a:spcBef>
            </a:pPr>
            <a:endParaRPr lang="en-CA" sz="1700"/>
          </a:p>
          <a:p>
            <a:pPr lvl="0">
              <a:lnSpc>
                <a:spcPct val="80000"/>
              </a:lnSpc>
              <a:spcBef>
                <a:spcPts val="400"/>
              </a:spcBef>
            </a:pPr>
            <a:r>
              <a:rPr lang="en-CA" sz="1700"/>
              <a:t>The breakdown of the psychological contract.</a:t>
            </a:r>
          </a:p>
          <a:p>
            <a:pPr marL="0" lvl="0" indent="0">
              <a:lnSpc>
                <a:spcPct val="80000"/>
              </a:lnSpc>
              <a:spcBef>
                <a:spcPts val="400"/>
              </a:spcBef>
              <a:buNone/>
            </a:pPr>
            <a:r>
              <a:rPr lang="en-CA" sz="1700"/>
              <a:t> </a:t>
            </a:r>
          </a:p>
          <a:p>
            <a:pPr lvl="0">
              <a:lnSpc>
                <a:spcPct val="80000"/>
              </a:lnSpc>
              <a:spcBef>
                <a:spcPts val="400"/>
              </a:spcBef>
            </a:pPr>
            <a:r>
              <a:rPr lang="en-CA" sz="1700"/>
              <a:t>An enhanced level of education that is more broadly distributed</a:t>
            </a:r>
          </a:p>
          <a:p>
            <a:pPr marL="0" lvl="0" indent="0">
              <a:lnSpc>
                <a:spcPct val="80000"/>
              </a:lnSpc>
              <a:spcBef>
                <a:spcPts val="400"/>
              </a:spcBef>
              <a:buNone/>
            </a:pPr>
            <a:r>
              <a:rPr lang="en-CA" sz="1700"/>
              <a:t> </a:t>
            </a:r>
          </a:p>
          <a:p>
            <a:pPr lvl="0">
              <a:lnSpc>
                <a:spcPct val="80000"/>
              </a:lnSpc>
              <a:spcBef>
                <a:spcPts val="400"/>
              </a:spcBef>
            </a:pPr>
            <a:r>
              <a:rPr lang="en-CA" sz="1700"/>
              <a:t>A general sense of alienation that arises from the growing complexity of modern life.</a:t>
            </a:r>
          </a:p>
          <a:p>
            <a:pPr marL="0" lvl="0" indent="0">
              <a:lnSpc>
                <a:spcPct val="80000"/>
              </a:lnSpc>
              <a:spcBef>
                <a:spcPts val="400"/>
              </a:spcBef>
              <a:buNone/>
            </a:pPr>
            <a:r>
              <a:rPr lang="en-CA" sz="1700"/>
              <a:t> </a:t>
            </a:r>
          </a:p>
          <a:p>
            <a:pPr lvl="0">
              <a:lnSpc>
                <a:spcPct val="80000"/>
              </a:lnSpc>
              <a:spcBef>
                <a:spcPts val="400"/>
              </a:spcBef>
            </a:pPr>
            <a:r>
              <a:rPr lang="en-CA" sz="1700"/>
              <a:t>Changing economic, societal and ecclesiastical environments</a:t>
            </a:r>
          </a:p>
          <a:p>
            <a:pPr marL="0" lvl="0" indent="0">
              <a:lnSpc>
                <a:spcPct val="80000"/>
              </a:lnSpc>
              <a:spcBef>
                <a:spcPts val="400"/>
              </a:spcBef>
              <a:buNone/>
            </a:pPr>
            <a:r>
              <a:rPr lang="en-CA" sz="1700"/>
              <a:t> </a:t>
            </a:r>
          </a:p>
          <a:p>
            <a:pPr lvl="0">
              <a:lnSpc>
                <a:spcPct val="80000"/>
              </a:lnSpc>
              <a:spcBef>
                <a:spcPts val="400"/>
              </a:spcBef>
            </a:pPr>
            <a:r>
              <a:rPr lang="en-CA" sz="1700"/>
              <a:t>A rediscovery of the need for the experience of connection</a:t>
            </a:r>
          </a:p>
          <a:p>
            <a:pPr lvl="0">
              <a:lnSpc>
                <a:spcPct val="80000"/>
              </a:lnSpc>
              <a:spcBef>
                <a:spcPts val="400"/>
              </a:spcBef>
            </a:pPr>
            <a:endParaRPr lang="en-CA" sz="1700"/>
          </a:p>
        </p:txBody>
      </p:sp>
      <p:sp>
        <p:nvSpPr>
          <p:cNvPr id="3" name="Title 2"/>
          <p:cNvSpPr txBox="1">
            <a:spLocks noGrp="1"/>
          </p:cNvSpPr>
          <p:nvPr>
            <p:ph type="title"/>
          </p:nvPr>
        </p:nvSpPr>
        <p:spPr/>
        <p:txBody>
          <a:bodyPr/>
          <a:lstStyle/>
          <a:p>
            <a:pPr lvl="0"/>
            <a:r>
              <a:rPr lang="en-CA"/>
              <a:t>Sources of Fresh Interest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A New Sensitivity to Workforce Issues</a:t>
            </a:r>
          </a:p>
          <a:p>
            <a:pPr lvl="0"/>
            <a:r>
              <a:rPr lang="en-CA"/>
              <a:t>Advances in Science and Health Care</a:t>
            </a:r>
          </a:p>
          <a:p>
            <a:pPr lvl="0"/>
            <a:r>
              <a:rPr lang="en-CA"/>
              <a:t>Rapid rise in social interest</a:t>
            </a:r>
          </a:p>
          <a:p>
            <a:pPr lvl="0"/>
            <a:r>
              <a:rPr lang="en-CA"/>
              <a:t>Social Gospel</a:t>
            </a:r>
          </a:p>
          <a:p>
            <a:pPr lvl="0"/>
            <a:r>
              <a:rPr lang="en-CA"/>
              <a:t>Ministry of the Laity</a:t>
            </a:r>
          </a:p>
        </p:txBody>
      </p:sp>
      <p:sp>
        <p:nvSpPr>
          <p:cNvPr id="3" name="Title 2"/>
          <p:cNvSpPr txBox="1">
            <a:spLocks noGrp="1"/>
          </p:cNvSpPr>
          <p:nvPr>
            <p:ph type="title"/>
          </p:nvPr>
        </p:nvSpPr>
        <p:spPr/>
        <p:txBody>
          <a:bodyPr/>
          <a:lstStyle/>
          <a:p>
            <a:pPr lvl="0"/>
            <a:r>
              <a:rPr lang="en-CA"/>
              <a:t>The Forces at 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Conservative Social Christianity</a:t>
            </a:r>
          </a:p>
          <a:p>
            <a:pPr lvl="0"/>
            <a:endParaRPr lang="en-CA"/>
          </a:p>
          <a:p>
            <a:pPr lvl="0"/>
            <a:r>
              <a:rPr lang="en-CA"/>
              <a:t>Radical Social Christianity</a:t>
            </a:r>
          </a:p>
          <a:p>
            <a:pPr lvl="0"/>
            <a:endParaRPr lang="en-CA"/>
          </a:p>
          <a:p>
            <a:pPr lvl="0"/>
            <a:r>
              <a:rPr lang="en-CA"/>
              <a:t>Progressive Social Christianity</a:t>
            </a:r>
          </a:p>
        </p:txBody>
      </p:sp>
      <p:sp>
        <p:nvSpPr>
          <p:cNvPr id="3" name="Title 2"/>
          <p:cNvSpPr txBox="1">
            <a:spLocks noGrp="1"/>
          </p:cNvSpPr>
          <p:nvPr>
            <p:ph type="title"/>
          </p:nvPr>
        </p:nvSpPr>
        <p:spPr/>
        <p:txBody>
          <a:bodyPr/>
          <a:lstStyle/>
          <a:p>
            <a:pPr lvl="0"/>
            <a:r>
              <a:rPr lang="en-CA"/>
              <a:t>Social Gospel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Ecumenism</a:t>
            </a:r>
          </a:p>
          <a:p>
            <a:pPr lvl="0"/>
            <a:endParaRPr lang="en-CA"/>
          </a:p>
          <a:p>
            <a:pPr lvl="0"/>
            <a:r>
              <a:rPr lang="en-CA"/>
              <a:t>Special Purpose Groups</a:t>
            </a:r>
          </a:p>
          <a:p>
            <a:pPr lvl="0"/>
            <a:endParaRPr lang="en-CA"/>
          </a:p>
          <a:p>
            <a:pPr lvl="0"/>
            <a:r>
              <a:rPr lang="en-CA"/>
              <a:t>The Popularization of Lay Ministry</a:t>
            </a:r>
          </a:p>
        </p:txBody>
      </p:sp>
      <p:sp>
        <p:nvSpPr>
          <p:cNvPr id="3" name="Title 2"/>
          <p:cNvSpPr txBox="1">
            <a:spLocks noGrp="1"/>
          </p:cNvSpPr>
          <p:nvPr>
            <p:ph type="title"/>
          </p:nvPr>
        </p:nvSpPr>
        <p:spPr/>
        <p:txBody>
          <a:bodyPr/>
          <a:lstStyle/>
          <a:p>
            <a:pPr lvl="0"/>
            <a:r>
              <a:rPr lang="en-CA"/>
              <a:t>Ministry of the Laity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endParaRPr lang="en-CA"/>
          </a:p>
          <a:p>
            <a:pPr lvl="0"/>
            <a:r>
              <a:rPr lang="en-CA"/>
              <a:t>The emergence of strong leadership figures</a:t>
            </a:r>
          </a:p>
          <a:p>
            <a:pPr lvl="0"/>
            <a:r>
              <a:rPr lang="en-CA"/>
              <a:t>The development of a theology of the laity</a:t>
            </a:r>
          </a:p>
          <a:p>
            <a:pPr lvl="0"/>
            <a:r>
              <a:rPr lang="en-CA"/>
              <a:t>The rise and decline of a focus on lay ministry at the World Council of Churches</a:t>
            </a:r>
          </a:p>
          <a:p>
            <a:pPr lvl="0"/>
            <a:r>
              <a:rPr lang="en-CA"/>
              <a:t>A dialogue between Protestantism and Roman Catholicism.</a:t>
            </a:r>
          </a:p>
          <a:p>
            <a:pPr lvl="0"/>
            <a:endParaRPr lang="en-CA"/>
          </a:p>
        </p:txBody>
      </p:sp>
      <p:sp>
        <p:nvSpPr>
          <p:cNvPr id="3" name="Title 2"/>
          <p:cNvSpPr txBox="1">
            <a:spLocks noGrp="1"/>
          </p:cNvSpPr>
          <p:nvPr>
            <p:ph type="title"/>
          </p:nvPr>
        </p:nvSpPr>
        <p:spPr/>
        <p:txBody>
          <a:bodyPr/>
          <a:lstStyle/>
          <a:p>
            <a:pPr lvl="0"/>
            <a:r>
              <a:rPr lang="en-CA"/>
              <a:t>Other Predominant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spcBef>
                <a:spcPts val="500"/>
              </a:spcBef>
            </a:pPr>
            <a:endParaRPr lang="en-CA" sz="2200"/>
          </a:p>
          <a:p>
            <a:pPr lvl="0">
              <a:spcBef>
                <a:spcPts val="500"/>
              </a:spcBef>
            </a:pPr>
            <a:r>
              <a:rPr lang="en-CA" sz="2200"/>
              <a:t>Gaudiem et Spes – a new framework for understanding self in the modern world including life in the economic sphere</a:t>
            </a:r>
          </a:p>
          <a:p>
            <a:pPr lvl="0">
              <a:spcBef>
                <a:spcPts val="500"/>
              </a:spcBef>
            </a:pPr>
            <a:r>
              <a:rPr lang="en-CA" sz="2200"/>
              <a:t>The Dogmatic Constitution on the Church which included a chapter on the laity offering a nascent theology of the laity</a:t>
            </a:r>
          </a:p>
          <a:p>
            <a:pPr lvl="0">
              <a:spcBef>
                <a:spcPts val="500"/>
              </a:spcBef>
            </a:pPr>
            <a:r>
              <a:rPr lang="en-CA" sz="2200"/>
              <a:t>The Decree on the Apostolate of the Laypeople which continued the new emphasis on lay responsibility within and outside the church walls.</a:t>
            </a:r>
          </a:p>
          <a:p>
            <a:pPr marL="0" lvl="0" indent="0">
              <a:spcBef>
                <a:spcPts val="500"/>
              </a:spcBef>
              <a:buNone/>
            </a:pPr>
            <a:endParaRPr lang="en-CA" sz="2200"/>
          </a:p>
        </p:txBody>
      </p:sp>
      <p:sp>
        <p:nvSpPr>
          <p:cNvPr id="3" name="Title 2"/>
          <p:cNvSpPr txBox="1">
            <a:spLocks noGrp="1"/>
          </p:cNvSpPr>
          <p:nvPr>
            <p:ph type="title"/>
          </p:nvPr>
        </p:nvSpPr>
        <p:spPr/>
        <p:txBody>
          <a:bodyPr/>
          <a:lstStyle/>
          <a:p>
            <a:pPr lvl="0"/>
            <a:r>
              <a:rPr lang="en-CA"/>
              <a:t>The 2</a:t>
            </a:r>
            <a:r>
              <a:rPr lang="en-CA" baseline="30000"/>
              <a:t>nd</a:t>
            </a:r>
            <a:r>
              <a:rPr lang="en-CA"/>
              <a:t> Vatican Council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marL="0" lvl="0" indent="0">
              <a:buNone/>
            </a:pPr>
            <a:endParaRPr lang="en-CA"/>
          </a:p>
          <a:p>
            <a:pPr marL="0" lvl="0" indent="0">
              <a:buNone/>
            </a:pPr>
            <a:r>
              <a:rPr lang="en-CA"/>
              <a:t>Business is beginning to investigate new inner frontiers. While spirituality may enhance results when integrated into the workplace, its presence is still fragile. The challenge is to accept that certain domains of reality may exist beyond the scope of modern measures that are both healthy for individuals and productive for corporate activities. </a:t>
            </a:r>
          </a:p>
          <a:p>
            <a:pPr lvl="0"/>
            <a:endParaRPr lang="en-CA"/>
          </a:p>
        </p:txBody>
      </p:sp>
      <p:sp>
        <p:nvSpPr>
          <p:cNvPr id="3" name="Title 2"/>
          <p:cNvSpPr txBox="1">
            <a:spLocks noGrp="1"/>
          </p:cNvSpPr>
          <p:nvPr>
            <p:ph type="title"/>
          </p:nvPr>
        </p:nvSpPr>
        <p:spPr/>
        <p:txBody>
          <a:bodyPr/>
          <a:lstStyle/>
          <a:p>
            <a:pPr lvl="0"/>
            <a:r>
              <a:rPr lang="en-CA"/>
              <a:t>Dr. Judy Neal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lnSpc>
                <a:spcPct val="90000"/>
              </a:lnSpc>
            </a:pPr>
            <a:r>
              <a:rPr lang="en-CA" b="1"/>
              <a:t>Dictionary</a:t>
            </a:r>
            <a:r>
              <a:rPr lang="en-CA"/>
              <a:t> </a:t>
            </a:r>
          </a:p>
          <a:p>
            <a:pPr marL="0" lvl="0" indent="0">
              <a:lnSpc>
                <a:spcPct val="90000"/>
              </a:lnSpc>
              <a:buNone/>
            </a:pPr>
            <a:endParaRPr lang="en-CA"/>
          </a:p>
          <a:p>
            <a:pPr marL="0" lvl="0" indent="0">
              <a:lnSpc>
                <a:spcPct val="90000"/>
              </a:lnSpc>
              <a:buNone/>
            </a:pPr>
            <a:r>
              <a:rPr lang="en-CA"/>
              <a:t>	Immaterial Essence or Essential Nature</a:t>
            </a:r>
          </a:p>
          <a:p>
            <a:pPr marL="0" lvl="0" indent="0">
              <a:lnSpc>
                <a:spcPct val="90000"/>
              </a:lnSpc>
              <a:buNone/>
            </a:pPr>
            <a:endParaRPr lang="en-CA"/>
          </a:p>
          <a:p>
            <a:pPr lvl="0">
              <a:lnSpc>
                <a:spcPct val="90000"/>
              </a:lnSpc>
            </a:pPr>
            <a:r>
              <a:rPr lang="en-CA" b="1"/>
              <a:t>Bolman &amp; Deal</a:t>
            </a:r>
            <a:r>
              <a:rPr lang="en-CA"/>
              <a:t> </a:t>
            </a:r>
          </a:p>
          <a:p>
            <a:pPr marL="0" lvl="0" indent="0">
              <a:lnSpc>
                <a:spcPct val="90000"/>
              </a:lnSpc>
              <a:buNone/>
            </a:pPr>
            <a:endParaRPr lang="en-CA"/>
          </a:p>
          <a:p>
            <a:pPr marL="0" lvl="0" indent="0">
              <a:lnSpc>
                <a:spcPct val="90000"/>
              </a:lnSpc>
              <a:buNone/>
            </a:pPr>
            <a:r>
              <a:rPr lang="en-CA"/>
              <a:t> 	Soul is a bedrock sense of who we are, what we </a:t>
            </a:r>
          </a:p>
          <a:p>
            <a:pPr marL="0" lvl="0" indent="0">
              <a:lnSpc>
                <a:spcPct val="90000"/>
              </a:lnSpc>
              <a:buNone/>
            </a:pPr>
            <a:r>
              <a:rPr lang="en-CA"/>
              <a:t>	care about and what we believe in.</a:t>
            </a:r>
          </a:p>
          <a:p>
            <a:pPr lvl="0">
              <a:lnSpc>
                <a:spcPct val="90000"/>
              </a:lnSpc>
            </a:pPr>
            <a:endParaRPr lang="en-CA"/>
          </a:p>
        </p:txBody>
      </p:sp>
      <p:sp>
        <p:nvSpPr>
          <p:cNvPr id="3" name="Title 2"/>
          <p:cNvSpPr txBox="1">
            <a:spLocks noGrp="1"/>
          </p:cNvSpPr>
          <p:nvPr>
            <p:ph type="title"/>
          </p:nvPr>
        </p:nvSpPr>
        <p:spPr/>
        <p:txBody>
          <a:bodyPr/>
          <a:lstStyle/>
          <a:p>
            <a:pPr lvl="0"/>
            <a:r>
              <a:rPr lang="en-CA" sz="4000"/>
              <a:t>The Concept of Organizational Soul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lvl="0"/>
            <a:r>
              <a:rPr lang="en-CA" b="1"/>
              <a:t>Religious Definition:</a:t>
            </a:r>
            <a:r>
              <a:rPr lang="en-CA"/>
              <a:t>	</a:t>
            </a:r>
          </a:p>
          <a:p>
            <a:pPr marL="0" lvl="0" indent="0">
              <a:buNone/>
            </a:pPr>
            <a:endParaRPr lang="en-CA"/>
          </a:p>
          <a:p>
            <a:pPr marL="0" lvl="0" indent="0">
              <a:buNone/>
            </a:pPr>
            <a:r>
              <a:rPr lang="en-CA"/>
              <a:t>The vital essence of a person that cannot be reduced to the matter from which the body is constructed.</a:t>
            </a:r>
          </a:p>
          <a:p>
            <a:pPr lvl="0"/>
            <a:endParaRPr lang="en-CA" b="1"/>
          </a:p>
          <a:p>
            <a:pPr lvl="0"/>
            <a:r>
              <a:rPr lang="en-CA" b="1"/>
              <a:t>Csikszentmihalyi:	</a:t>
            </a:r>
          </a:p>
          <a:p>
            <a:pPr marL="0" lvl="0" indent="0">
              <a:buNone/>
            </a:pPr>
            <a:r>
              <a:rPr lang="en-CA"/>
              <a:t>The energy a person, an organization, or a corporation devotes to objects beyond itself.</a:t>
            </a:r>
            <a:r>
              <a:rPr lang="en-CA" b="1"/>
              <a:t> </a:t>
            </a:r>
            <a:endParaRPr lang="en-CA"/>
          </a:p>
          <a:p>
            <a:pPr lvl="0"/>
            <a:endParaRPr lang="en-CA"/>
          </a:p>
        </p:txBody>
      </p:sp>
      <p:sp>
        <p:nvSpPr>
          <p:cNvPr id="3" name="Title 2"/>
          <p:cNvSpPr txBox="1">
            <a:spLocks noGrp="1"/>
          </p:cNvSpPr>
          <p:nvPr>
            <p:ph type="title"/>
          </p:nvPr>
        </p:nvSpPr>
        <p:spPr/>
        <p:txBody>
          <a:bodyPr/>
          <a:lstStyle/>
          <a:p>
            <a:pPr lvl="0"/>
            <a:r>
              <a:rPr lang="en-CA"/>
              <a:t>More Definitions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Content Placeholder 1"/>
          <p:cNvSpPr txBox="1">
            <a:spLocks noGrp="1"/>
          </p:cNvSpPr>
          <p:nvPr>
            <p:ph idx="1"/>
          </p:nvPr>
        </p:nvSpPr>
        <p:spPr/>
        <p:txBody>
          <a:bodyPr/>
          <a:lstStyle/>
          <a:p>
            <a:pPr marL="0" lvl="0" indent="0">
              <a:lnSpc>
                <a:spcPct val="80000"/>
              </a:lnSpc>
              <a:spcBef>
                <a:spcPts val="400"/>
              </a:spcBef>
              <a:buNone/>
            </a:pPr>
            <a:endParaRPr lang="en-CA" sz="1700"/>
          </a:p>
          <a:p>
            <a:pPr marL="0" lvl="0" indent="0">
              <a:lnSpc>
                <a:spcPct val="80000"/>
              </a:lnSpc>
              <a:spcBef>
                <a:spcPts val="400"/>
              </a:spcBef>
              <a:buNone/>
            </a:pPr>
            <a:r>
              <a:rPr lang="en-CA" sz="1700"/>
              <a:t> </a:t>
            </a:r>
          </a:p>
          <a:p>
            <a:pPr lvl="0">
              <a:lnSpc>
                <a:spcPct val="80000"/>
              </a:lnSpc>
              <a:spcBef>
                <a:spcPts val="400"/>
              </a:spcBef>
            </a:pPr>
            <a:r>
              <a:rPr lang="en-CA" sz="1700"/>
              <a:t>It is spiritual work in the same way that there is a spiritual dimension to everything that we do.</a:t>
            </a:r>
          </a:p>
          <a:p>
            <a:pPr marL="0" lvl="0" indent="0">
              <a:lnSpc>
                <a:spcPct val="80000"/>
              </a:lnSpc>
              <a:spcBef>
                <a:spcPts val="400"/>
              </a:spcBef>
              <a:buNone/>
            </a:pPr>
            <a:r>
              <a:rPr lang="en-CA" sz="1700"/>
              <a:t> </a:t>
            </a:r>
          </a:p>
          <a:p>
            <a:pPr lvl="0">
              <a:lnSpc>
                <a:spcPct val="80000"/>
              </a:lnSpc>
              <a:spcBef>
                <a:spcPts val="400"/>
              </a:spcBef>
            </a:pPr>
            <a:r>
              <a:rPr lang="en-CA" sz="1700"/>
              <a:t>To live spiritually is to take responsibility for both our gifts and our actions.</a:t>
            </a:r>
          </a:p>
          <a:p>
            <a:pPr marL="0" lvl="0" indent="0">
              <a:lnSpc>
                <a:spcPct val="80000"/>
              </a:lnSpc>
              <a:spcBef>
                <a:spcPts val="400"/>
              </a:spcBef>
              <a:buNone/>
            </a:pPr>
            <a:r>
              <a:rPr lang="en-CA" sz="1700"/>
              <a:t> </a:t>
            </a:r>
          </a:p>
          <a:p>
            <a:pPr lvl="0">
              <a:lnSpc>
                <a:spcPct val="80000"/>
              </a:lnSpc>
              <a:spcBef>
                <a:spcPts val="400"/>
              </a:spcBef>
            </a:pPr>
            <a:r>
              <a:rPr lang="en-CA" sz="1700"/>
              <a:t>To live spiritually is to be in a relationship characterized by honesty and integrity.</a:t>
            </a:r>
          </a:p>
          <a:p>
            <a:pPr marL="0" lvl="0" indent="0">
              <a:lnSpc>
                <a:spcPct val="80000"/>
              </a:lnSpc>
              <a:spcBef>
                <a:spcPts val="400"/>
              </a:spcBef>
              <a:buNone/>
            </a:pPr>
            <a:r>
              <a:rPr lang="en-CA" sz="1700"/>
              <a:t> </a:t>
            </a:r>
          </a:p>
          <a:p>
            <a:pPr lvl="0">
              <a:lnSpc>
                <a:spcPct val="80000"/>
              </a:lnSpc>
              <a:spcBef>
                <a:spcPts val="400"/>
              </a:spcBef>
            </a:pPr>
            <a:r>
              <a:rPr lang="en-CA" sz="1700"/>
              <a:t>To live spiritually is to live in accord with our purpose in life as we constantly strive to know it more deeply.</a:t>
            </a:r>
          </a:p>
          <a:p>
            <a:pPr marL="0" lvl="0" indent="0">
              <a:lnSpc>
                <a:spcPct val="80000"/>
              </a:lnSpc>
              <a:spcBef>
                <a:spcPts val="400"/>
              </a:spcBef>
              <a:buNone/>
            </a:pPr>
            <a:r>
              <a:rPr lang="en-CA" sz="1700"/>
              <a:t> </a:t>
            </a:r>
          </a:p>
          <a:p>
            <a:pPr lvl="0">
              <a:lnSpc>
                <a:spcPct val="80000"/>
              </a:lnSpc>
              <a:spcBef>
                <a:spcPts val="400"/>
              </a:spcBef>
            </a:pPr>
            <a:endParaRPr lang="en-CA" sz="1700"/>
          </a:p>
        </p:txBody>
      </p:sp>
      <p:sp>
        <p:nvSpPr>
          <p:cNvPr id="3" name="Title 2"/>
          <p:cNvSpPr txBox="1">
            <a:spLocks noGrp="1"/>
          </p:cNvSpPr>
          <p:nvPr>
            <p:ph type="title"/>
          </p:nvPr>
        </p:nvSpPr>
        <p:spPr/>
        <p:txBody>
          <a:bodyPr/>
          <a:lstStyle/>
          <a:p>
            <a:pPr lvl="0"/>
            <a:r>
              <a:rPr lang="en-CA"/>
              <a:t>Concepts to Build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Content Placeholder 2"/>
          <p:cNvSpPr txBox="1">
            <a:spLocks noGrp="1"/>
          </p:cNvSpPr>
          <p:nvPr>
            <p:ph idx="1"/>
          </p:nvPr>
        </p:nvSpPr>
        <p:spPr/>
        <p:txBody>
          <a:bodyPr/>
          <a:lstStyle/>
          <a:p>
            <a:pPr marL="0" lvl="0" indent="0">
              <a:buNone/>
            </a:pPr>
            <a:endParaRPr lang="en-CA" u="sng"/>
          </a:p>
          <a:p>
            <a:pPr marL="0" lvl="0" indent="0">
              <a:buNone/>
            </a:pPr>
            <a:endParaRPr lang="en-CA" u="sng"/>
          </a:p>
          <a:p>
            <a:pPr marL="0" lvl="0" indent="0">
              <a:buNone/>
            </a:pPr>
            <a:endParaRPr lang="en-CA"/>
          </a:p>
        </p:txBody>
      </p:sp>
      <p:sp>
        <p:nvSpPr>
          <p:cNvPr id="3" name="Title 1"/>
          <p:cNvSpPr txBox="1">
            <a:spLocks noGrp="1"/>
          </p:cNvSpPr>
          <p:nvPr>
            <p:ph type="title"/>
          </p:nvPr>
        </p:nvSpPr>
        <p:spPr/>
        <p:txBody>
          <a:bodyPr/>
          <a:lstStyle/>
          <a:p>
            <a:pPr lvl="0"/>
            <a:r>
              <a:rPr lang="en-CA"/>
              <a:t>Thought Provoker</a:t>
            </a:r>
          </a:p>
        </p:txBody>
      </p:sp>
      <p:graphicFrame>
        <p:nvGraphicFramePr>
          <p:cNvPr id="4" name="Object 3"/>
          <p:cNvGraphicFramePr/>
          <p:nvPr>
            <p:extLst>
              <p:ext uri="{D42A27DB-BD31-4B8C-83A1-F6EECF244321}">
                <p14:modId xmlns:p14="http://schemas.microsoft.com/office/powerpoint/2010/main" val="2963044785"/>
              </p:ext>
            </p:extLst>
          </p:nvPr>
        </p:nvGraphicFramePr>
        <p:xfrm>
          <a:off x="1606545" y="3267078"/>
          <a:ext cx="5929317" cy="322261"/>
        </p:xfrm>
        <a:graphic>
          <a:graphicData uri="http://schemas.openxmlformats.org/presentationml/2006/ole">
            <mc:AlternateContent xmlns:mc="http://schemas.openxmlformats.org/markup-compatibility/2006">
              <mc:Choice xmlns:v="urn:schemas-microsoft-com:vml" Requires="v">
                <p:oleObj spid="_x0000_s1029" name="Document" r:id="rId3" imgW="5956042" imgH="325360" progId="Word.Document.12">
                  <p:embed/>
                </p:oleObj>
              </mc:Choice>
              <mc:Fallback>
                <p:oleObj name="Document" r:id="rId3" imgW="5956042" imgH="325360" progId="Word.Document.12">
                  <p:embed/>
                  <p:pic>
                    <p:nvPicPr>
                      <p:cNvPr id="0" name=""/>
                      <p:cNvPicPr/>
                      <p:nvPr/>
                    </p:nvPicPr>
                    <p:blipFill>
                      <a:blip r:embed="rId4"/>
                      <a:stretch>
                        <a:fillRect/>
                      </a:stretch>
                    </p:blipFill>
                    <p:spPr>
                      <a:xfrm>
                        <a:off x="1606545" y="3267078"/>
                        <a:ext cx="5929317" cy="322261"/>
                      </a:xfrm>
                      <a:prstGeom prst="rect">
                        <a:avLst/>
                      </a:prstGeom>
                      <a:noFill/>
                      <a:ln>
                        <a:noFill/>
                      </a:ln>
                    </p:spPr>
                  </p:pic>
                </p:oleObj>
              </mc:Fallback>
            </mc:AlternateContent>
          </a:graphicData>
        </a:graphic>
      </p:graphicFrame>
    </p:spTree>
  </p:cSld>
  <p:clrMapOvr>
    <a:masterClrMapping/>
  </p:clrMapOvr>
</p:sld>
</file>

<file path=ppt/theme/theme1.xml><?xml version="1.0" encoding="utf-8"?>
<a:theme xmlns:a="http://schemas.openxmlformats.org/drawingml/2006/main" name="Wavefor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346</TotalTime>
  <Words>455</Words>
  <Application>Microsoft Office PowerPoint</Application>
  <PresentationFormat>On-screen Show (4:3)</PresentationFormat>
  <Paragraphs>144</Paragraphs>
  <Slides>21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Candara</vt:lpstr>
      <vt:lpstr>Symbol</vt:lpstr>
      <vt:lpstr>Wingdings</vt:lpstr>
      <vt:lpstr>Waveform</vt:lpstr>
      <vt:lpstr>Microsoft Word Document</vt:lpstr>
      <vt:lpstr>Historical Perspectives and Organizational Soul</vt:lpstr>
      <vt:lpstr>Getting Started</vt:lpstr>
      <vt:lpstr>Business is Changing</vt:lpstr>
      <vt:lpstr>Perspectives</vt:lpstr>
      <vt:lpstr>Expression</vt:lpstr>
      <vt:lpstr>Basic Cause</vt:lpstr>
      <vt:lpstr>Last of the Conversations</vt:lpstr>
      <vt:lpstr>Historical Analysis</vt:lpstr>
      <vt:lpstr>Revalations of Theological History</vt:lpstr>
      <vt:lpstr>Conclusions At This Point</vt:lpstr>
      <vt:lpstr>Sources of Fresh Interest</vt:lpstr>
      <vt:lpstr>The Forces at Work</vt:lpstr>
      <vt:lpstr>Social Gospel</vt:lpstr>
      <vt:lpstr>Ministry of the Laity</vt:lpstr>
      <vt:lpstr>Other Predominant Factors</vt:lpstr>
      <vt:lpstr>The 2nd Vatican Council</vt:lpstr>
      <vt:lpstr>Dr. Judy Neal</vt:lpstr>
      <vt:lpstr>The Concept of Organizational Soul</vt:lpstr>
      <vt:lpstr>More Definitions</vt:lpstr>
      <vt:lpstr>Concepts to Build On</vt:lpstr>
      <vt:lpstr>Thought Provoker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8</cp:revision>
  <dcterms:created xsi:type="dcterms:W3CDTF">2014-09-10T13:51:42Z</dcterms:created>
  <dcterms:modified xsi:type="dcterms:W3CDTF">2017-09-13T16:13:34Z</dcterms:modified>
</cp:coreProperties>
</file>